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4" r:id="rId5"/>
    <p:sldId id="259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F5D97BB-637A-4C47-9F6C-4FAB88549B2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CD61022-B1B3-4B40-B477-00B96CAE5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SMART WASTE BIN MONITORING SYSTEM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5720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……A WAY TO KEEP YOUR CITY CLEAN</a:t>
            </a:r>
            <a:endParaRPr 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15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"/>
            <a:ext cx="28956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391400" cy="990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Britannic Bold" pitchFamily="34" charset="0"/>
              </a:rPr>
              <a:t>RCC INSTITUTE OF INFORMATION TECHNOLOGY, KOLKATA</a:t>
            </a:r>
            <a:endParaRPr lang="en-US" sz="3200" b="1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1295400" y="4495800"/>
            <a:ext cx="6400800" cy="2362200"/>
          </a:xfrm>
        </p:spPr>
        <p:txBody>
          <a:bodyPr/>
          <a:lstStyle/>
          <a:p>
            <a:pPr algn="l"/>
            <a:r>
              <a:rPr lang="en-US" dirty="0" smtClean="0"/>
              <a:t>TEAM MEMBERS:</a:t>
            </a:r>
          </a:p>
          <a:p>
            <a:pPr algn="ctr"/>
            <a:r>
              <a:rPr lang="en-US" dirty="0" smtClean="0"/>
              <a:t>ARNAB BISWAS- ECE</a:t>
            </a:r>
          </a:p>
          <a:p>
            <a:pPr algn="ctr"/>
            <a:r>
              <a:rPr lang="en-US" dirty="0" smtClean="0"/>
              <a:t>SOMNATH PAL- ECE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06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PROJECT MODEL PIC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231" y="1673225"/>
            <a:ext cx="3538537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8231" y="1673225"/>
            <a:ext cx="3538537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35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rnab\Desktop\orientation proo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38325" y="18415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239000" cy="10890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7030A0"/>
                </a:solidFill>
                <a:latin typeface="Britannic Bold" pitchFamily="34" charset="0"/>
              </a:rPr>
              <a:t>NEEDS OF THE PROJECT</a:t>
            </a:r>
            <a:endParaRPr lang="en-US" sz="4800" dirty="0">
              <a:solidFill>
                <a:srgbClr val="7030A0"/>
              </a:solidFill>
              <a:latin typeface="Britannic Bol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96200" cy="2819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alert can be arranged when a garbage is full so as to schedule a garbage cleaning.</a:t>
            </a:r>
          </a:p>
          <a:p>
            <a:r>
              <a:rPr lang="en-US" dirty="0" smtClean="0"/>
              <a:t>If the percentage is very high for a long period of time then alert for cleaning it can be arranged.</a:t>
            </a:r>
          </a:p>
          <a:p>
            <a:r>
              <a:rPr lang="en-US" dirty="0" smtClean="0"/>
              <a:t>If garbage can is lying on the ground sideways then a alert will announce to clean the surrounding areas. </a:t>
            </a:r>
          </a:p>
          <a:p>
            <a:r>
              <a:rPr lang="en-US" dirty="0" smtClean="0"/>
              <a:t>In short it is a controlled way of managing garbage in a 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94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n-IN" dirty="0" smtClean="0"/>
              <a:t>       </a:t>
            </a:r>
            <a:r>
              <a:rPr lang="en-IN" b="1" dirty="0" smtClean="0">
                <a:solidFill>
                  <a:srgbClr val="7030A0"/>
                </a:solidFill>
              </a:rPr>
              <a:t>HARDWARE USED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7239000" cy="48577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ARDUINO UNO R3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TEMPERATURE SENSOR(LM35)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SOIL MOISTURE SENSOR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GYROSCOPE AND 3-AXIS ACCELEROMETER (GY521 MPU6050)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LCD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BLUETOOTH MODULE(HC-05)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RASPBERRY PI ZERO-W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ULTRASONIC SENSOR(HC-SR04)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TEMPERATURE AND HUMIDITY SENSOR (DHT11)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BATTERY(OPTIONAL SOURCE)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2112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</a:rPr>
              <a:t>BENEFIT &amp; ADVANTAGES:</a:t>
            </a:r>
            <a:endParaRPr lang="en-US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Candara" pitchFamily="34" charset="0"/>
              </a:rPr>
              <a:t>It keeps our surroundings clean and green and free from bad </a:t>
            </a:r>
            <a:r>
              <a:rPr lang="en-US" b="1" dirty="0" err="1" smtClean="0">
                <a:latin typeface="Candara" pitchFamily="34" charset="0"/>
              </a:rPr>
              <a:t>odour</a:t>
            </a:r>
            <a:r>
              <a:rPr lang="en-US" b="1" dirty="0" smtClean="0">
                <a:latin typeface="Candara" pitchFamily="34" charset="0"/>
              </a:rPr>
              <a:t> of wastes, emphasizes on healthy environment and keep cities more beautiful. 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Candara" pitchFamily="34" charset="0"/>
              </a:rPr>
              <a:t>It further reduces manpower requirements to handle the garbage collection process.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Candara" pitchFamily="34" charset="0"/>
              </a:rPr>
              <a:t>Applying smart waste management process to the city optimizes management, resources and costs which makes it a "smart city</a:t>
            </a:r>
            <a:r>
              <a:rPr lang="en-US" b="1" dirty="0" smtClean="0">
                <a:latin typeface="Candara" pitchFamily="34" charset="0"/>
              </a:rPr>
              <a:t>".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Candara" pitchFamily="34" charset="0"/>
              </a:rPr>
              <a:t>It helps administration to generate extra revenue by </a:t>
            </a:r>
            <a:r>
              <a:rPr lang="en-US" b="1" dirty="0" smtClean="0">
                <a:latin typeface="Candara" pitchFamily="34" charset="0"/>
              </a:rPr>
              <a:t>advertisements </a:t>
            </a:r>
            <a:r>
              <a:rPr lang="en-US" b="1" dirty="0">
                <a:latin typeface="Candara" pitchFamily="34" charset="0"/>
              </a:rPr>
              <a:t>on smart devices.</a:t>
            </a:r>
          </a:p>
        </p:txBody>
      </p:sp>
    </p:spTree>
    <p:extLst>
      <p:ext uri="{BB962C8B-B14F-4D97-AF65-F5344CB8AC3E}">
        <p14:creationId xmlns:p14="http://schemas.microsoft.com/office/powerpoint/2010/main" xmlns="" val="10874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in 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03564"/>
            <a:ext cx="5587431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78750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178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SMART WASTE BIN MONITORING SYSTEM</vt:lpstr>
      <vt:lpstr>RCC INSTITUTE OF INFORMATION TECHNOLOGY, KOLKATA</vt:lpstr>
      <vt:lpstr>PROJECT MODEL PIC</vt:lpstr>
      <vt:lpstr>Slide 4</vt:lpstr>
      <vt:lpstr>NEEDS OF THE PROJECT</vt:lpstr>
      <vt:lpstr>       HARDWARE USED</vt:lpstr>
      <vt:lpstr>BENEFIT &amp; ADVANTAGES: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WASTE BIN MONITORING SYSTEM</dc:title>
  <dc:creator>user1</dc:creator>
  <cp:lastModifiedBy>arnabbiswas197@gmail.com</cp:lastModifiedBy>
  <cp:revision>11</cp:revision>
  <dcterms:created xsi:type="dcterms:W3CDTF">2019-03-09T17:27:16Z</dcterms:created>
  <dcterms:modified xsi:type="dcterms:W3CDTF">2019-03-10T05:27:17Z</dcterms:modified>
</cp:coreProperties>
</file>