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84" autoAdjust="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Rockwell" panose="02060603020205020403" pitchFamily="18" charset="0"/>
              </a:rPr>
              <a:t>Design Analysis &amp; Algorithm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Questions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Merge 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Merge Sort and why is it useful?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Explain the key idea behind Merge Sort.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Describe the step-by-step process of Merge Sort.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time complexity of Merge Sort?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How does Merge Sort handle sorting of large datasets or external sorting?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are the advantages of Merge Sort compared to other sorting algorithms?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Are there any limitations or drawbacks of Merge Sort?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Can Merge Sort be implemented in place, i.e., without using additional memory?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Is Merge Sort a stable sorting algorithm? Explain.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 Can you think of any scenarios where Merge Sort may be the preferred choice over other sorting algorithms?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711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Quick 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Quick Sort and why is it useful?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Explain the key idea behind Quick Sort.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Describe the partitioning process in Quick Sort.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time complexity of Quick Sort in the average and worst cases?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How does Quick Sort handle sorting of arrays with duplicate elements?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Can Quick Sort be implemented in place, i.e., without using additional memory?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How does Quick Sort handle sorting of linked lists?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role of the "pivot" in Quick Sort?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Are there any limitations or drawbacks of Quick Sort?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 Can you think of any scenarios where Quick Sort may be the preferred choice over other sorting algorithms?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effectLst/>
              <a:latin typeface="Söhne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346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Bellman Ford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Bellman-Ford algorithm used for?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Explain the objective of the Bellman-Ford algorithm.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How does the Bellman-Ford algorithm work to find the shortest path in a graph?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a negative-weight cycle, and how does it affect the Bellman-Ford algorithm?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Describe the step-by-step process of the Bellman-Ford algorithm.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role of relaxation in the Bellman-Ford algorithm?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significance of the "V-1" iterations in the Bellman-Ford algorithm?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time complexity of the Bellman-Ford algorithm?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Can the Bellman-Ford algorithm handle graphs with negative-weight cycles? Why or why not?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 Are there any alternative algorithms for finding shortest paths in graphs? How does the Bellman-Ford algorithm compare to them?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822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Floyd Warshall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Floyd-</a:t>
            </a:r>
            <a:r>
              <a:rPr lang="en-US" sz="1600" b="0" i="0" dirty="0" err="1">
                <a:effectLst/>
                <a:latin typeface="Söhne"/>
              </a:rPr>
              <a:t>Warshall</a:t>
            </a:r>
            <a:r>
              <a:rPr lang="en-US" sz="1600" b="0" i="0" dirty="0">
                <a:effectLst/>
                <a:latin typeface="Söhne"/>
              </a:rPr>
              <a:t> algorithm used for?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Explain the objective of the Floyd-</a:t>
            </a:r>
            <a:r>
              <a:rPr lang="en-US" sz="1600" b="0" i="0" dirty="0" err="1">
                <a:effectLst/>
                <a:latin typeface="Söhne"/>
              </a:rPr>
              <a:t>Warshall</a:t>
            </a:r>
            <a:r>
              <a:rPr lang="en-US" sz="1600" b="0" i="0" dirty="0">
                <a:effectLst/>
                <a:latin typeface="Söhne"/>
              </a:rPr>
              <a:t> algorithm.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How does the Floyd-</a:t>
            </a:r>
            <a:r>
              <a:rPr lang="en-US" sz="1600" b="0" i="0" dirty="0" err="1">
                <a:effectLst/>
                <a:latin typeface="Söhne"/>
              </a:rPr>
              <a:t>Warshall</a:t>
            </a:r>
            <a:r>
              <a:rPr lang="en-US" sz="1600" b="0" i="0" dirty="0">
                <a:effectLst/>
                <a:latin typeface="Söhne"/>
              </a:rPr>
              <a:t> algorithm work to find all-pairs shortest paths in a graph?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time complexity of the Floyd-</a:t>
            </a:r>
            <a:r>
              <a:rPr lang="en-US" sz="1600" b="0" i="0" dirty="0" err="1">
                <a:effectLst/>
                <a:latin typeface="Söhne"/>
              </a:rPr>
              <a:t>Warshall</a:t>
            </a:r>
            <a:r>
              <a:rPr lang="en-US" sz="1600" b="0" i="0" dirty="0">
                <a:effectLst/>
                <a:latin typeface="Söhne"/>
              </a:rPr>
              <a:t> algorithm?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significance of the intermediate vertices in the Floyd-</a:t>
            </a:r>
            <a:r>
              <a:rPr lang="en-US" sz="1600" b="0" i="0" dirty="0" err="1">
                <a:effectLst/>
                <a:latin typeface="Söhne"/>
              </a:rPr>
              <a:t>Warshall</a:t>
            </a:r>
            <a:r>
              <a:rPr lang="en-US" sz="1600" b="0" i="0" dirty="0">
                <a:effectLst/>
                <a:latin typeface="Söhne"/>
              </a:rPr>
              <a:t> algorithm?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Describe the step-by-step process of the Floyd-</a:t>
            </a:r>
            <a:r>
              <a:rPr lang="en-US" sz="1600" b="0" i="0" dirty="0" err="1">
                <a:effectLst/>
                <a:latin typeface="Söhne"/>
              </a:rPr>
              <a:t>Warshall</a:t>
            </a:r>
            <a:r>
              <a:rPr lang="en-US" sz="1600" b="0" i="0" dirty="0">
                <a:effectLst/>
                <a:latin typeface="Söhne"/>
              </a:rPr>
              <a:t> algorithm.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Can the Floyd-</a:t>
            </a:r>
            <a:r>
              <a:rPr lang="en-US" sz="1600" b="0" i="0" dirty="0" err="1">
                <a:effectLst/>
                <a:latin typeface="Söhne"/>
              </a:rPr>
              <a:t>Warshall</a:t>
            </a:r>
            <a:r>
              <a:rPr lang="en-US" sz="1600" b="0" i="0" dirty="0">
                <a:effectLst/>
                <a:latin typeface="Söhne"/>
              </a:rPr>
              <a:t> algorithm handle graphs with negative-weight cycles? Why or why not?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Are there any limitations or drawbacks of the Floyd-</a:t>
            </a:r>
            <a:r>
              <a:rPr lang="en-US" sz="1600" b="0" i="0" dirty="0" err="1">
                <a:effectLst/>
                <a:latin typeface="Söhne"/>
              </a:rPr>
              <a:t>Warshall</a:t>
            </a:r>
            <a:r>
              <a:rPr lang="en-US" sz="1600" b="0" i="0" dirty="0">
                <a:effectLst/>
                <a:latin typeface="Söhne"/>
              </a:rPr>
              <a:t> algorithm?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Can the Floyd-</a:t>
            </a:r>
            <a:r>
              <a:rPr lang="en-US" sz="1600" b="0" i="0" dirty="0" err="1">
                <a:effectLst/>
                <a:latin typeface="Söhne"/>
              </a:rPr>
              <a:t>Warshall</a:t>
            </a:r>
            <a:r>
              <a:rPr lang="en-US" sz="1600" b="0" i="0" dirty="0">
                <a:effectLst/>
                <a:latin typeface="Söhne"/>
              </a:rPr>
              <a:t> algorithm handle graphs with disconnected components?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Are there any alternative algorithms for finding all-pairs shortest paths in graphs? How does the Floyd-</a:t>
            </a:r>
            <a:r>
              <a:rPr lang="en-US" sz="1600" b="0" i="0" dirty="0" err="1">
                <a:effectLst/>
                <a:latin typeface="Söhne"/>
              </a:rPr>
              <a:t>Warshall</a:t>
            </a:r>
            <a:r>
              <a:rPr lang="en-US" sz="1600" b="0" i="0" dirty="0">
                <a:effectLst/>
                <a:latin typeface="Söhne"/>
              </a:rPr>
              <a:t> algorithm compare to them?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610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m-coloring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Explain the objective of the m-coloring algorithm.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How does the m-coloring algorithm work to assign colors to the vertices of a graph?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significance of the "m" value in the m-coloring algorithm?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Describe the step-by-step process of the m-coloring algorithm.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time complexity of the m-coloring algorithm?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Can the m-coloring algorithm handle graphs with cycles? Why or why not?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Are there any limitations or constraints on the input graphs for the m-coloring algorithm?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Can the m-coloring algorithm guarantee an optimal solution?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Are there any alternative algorithms for graph coloring? How does the m-coloring algorithm compare to them?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Can you think of any real-world applications where the m-coloring algorithm is used?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371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Matrix Chain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Explain the objective of the Matrix Chain Multiplication problem.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How does the Matrix Chain Multiplication algorithm work to find the most efficient way to multiply a chain of matrices?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significance of the order in which matrices are multiplied in the Matrix Chain Multiplication problem?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Describe the step-by-step process of the Matrix Chain Multiplication algorithm.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time complexity of the Matrix Chain Multiplication algorithm?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Are there any limitations or constraints on the input matrices for the Matrix Chain Multiplication problem?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Can the Matrix Chain Multiplication algorithm handle matrices with different dimensions?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Can the Matrix Chain Multiplication algorithm handle matrices that are not square?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Are there any alternative algorithms or approaches for solving the Matrix Chain Multiplication problem? How does the Matrix Chain Multiplication algorithm compare to them?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 Can you think of any real-world applications where the Matrix Chain Multiplication algorithm is used?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effectLst/>
              <a:latin typeface="Söhne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26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N Queen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N Queen problem?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Explain the objective of the N Queen algorithm.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How does the N Queen algorithm work to place N queens on an </a:t>
            </a:r>
            <a:r>
              <a:rPr lang="en-US" sz="1600" b="0" i="0" dirty="0" err="1">
                <a:effectLst/>
                <a:latin typeface="Söhne"/>
              </a:rPr>
              <a:t>NxN</a:t>
            </a:r>
            <a:r>
              <a:rPr lang="en-US" sz="1600" b="0" i="0" dirty="0">
                <a:effectLst/>
                <a:latin typeface="Söhne"/>
              </a:rPr>
              <a:t> chessboard without any two queens attacking each other?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Describe the step-by-step process of the N Queen algorithm.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significance of backtracking in the N Queen algorithm?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time complexity of the N Queen algorithm?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Can the N Queen algorithm handle any value of N? Are there any limitations or constraints?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Are there any alternative approaches or algorithms for solving the N Queen problem? How does the N Queen algorithm compare to them?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Can you think of any optimizations or enhancements that can be applied to the N Queen algorithm?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 Can you explain the importance or applications of the N Queen problem in real-world scenarios?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667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Prepared By Arnab Nandi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BFS/DFS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Breadth-First Search (BFS) and how does it work?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Depth-First Search (DFS) and how does it work?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are the key differences between BFS and DFS?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How would you implement BFS and DFS algorithms in a graph data structure?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time complexity of BFS and DFS on a graph with n vertices and m edges?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When would you choose to use BFS over DFS, and vice versa?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Can BFS and DFS be applied to both directed and undirected graphs? Explain.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purpose of marking nodes as visited during BFS and DFS?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How can you detect cycles in a graph using BFS and DFS?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 Are BFS and DFS guaranteed to find the shortest path in a weighted graph? Explain.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Binary Search / Ternary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sz="1600" b="0" i="0" dirty="0">
                <a:effectLst/>
                <a:latin typeface="Söhne"/>
              </a:rPr>
              <a:t>Binary Search: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Binary Search and how does it work?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Explain the key steps involved in performing Binary Search on a sorted array.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time complexity of Binary Search? Can you explain why?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How would you handle the scenario when the target element is not present in the array during Binary Search?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Is Binary Search applicable only to arrays, or can it be used for other data structures as well? Explain.</a:t>
            </a:r>
          </a:p>
          <a:p>
            <a:pPr algn="l"/>
            <a:r>
              <a:rPr lang="en-US" sz="1600" b="0" i="0" dirty="0">
                <a:effectLst/>
                <a:latin typeface="Söhne"/>
              </a:rPr>
              <a:t>Ternary Search: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Ternary Search and how does it differ from Binary Search?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Explain the key steps involved in performing Ternary Search on a sorted array.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time complexity of Ternary Search? How does it compare to Binary Search?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Can Ternary Search be applied to an unsorted array? Explain why or why not.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In what scenarios would you prefer using Ternary Search over Binary Search?</a:t>
            </a:r>
          </a:p>
          <a:p>
            <a:pPr marL="0" indent="0">
              <a:buNone/>
            </a:pPr>
            <a:endParaRPr lang="en-US" sz="2400" dirty="0"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6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Max-Min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"max-min" problem?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Explain the approach to solving a "max-min" problem using a brute force algorithm.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How can you optimize the solution for a "max-min" problem using sorting?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Discuss the time complexity of the brute force and optimized approaches for solving a "max-min" problem.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Can you provide an example of a real-world scenario where the "max-min" problem arises?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significance of the "max-min" problem in algorithm design and analysis?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How can divide-and-conquer algorithms, such as the binary search algorithm, be applied to solve a "max-min" problem?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are some other problem-solving techniques that can be useful for tackling "max-min" problems?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Are there any specific data structures that can be beneficial for solving "max-min" problems? Explain.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Can you think of any strategies to optimize the solution for a "max-min" problem by utilizing additional information or constraints?</a:t>
            </a:r>
          </a:p>
          <a:p>
            <a:pPr marL="0" indent="0">
              <a:buNone/>
            </a:pPr>
            <a:endParaRPr lang="en-US" sz="2400" dirty="0"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684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Fractional Knapsack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Fractional Knapsack problem?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Explain the difference between the Fractional Knapsack problem and the 0/1 Knapsack problem.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How is the Fractional Knapsack problem formulated mathematically?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Describe the greedy algorithm approach to solving the Fractional Knapsack problem.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key idea behind the greedy algorithm for Fractional Knapsack?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How does the greedy algorithm select items to maximize the total value while respecting the capacity constraint?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Discuss the time complexity of the greedy algorithm for Fractional Knapsack.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Can the greedy algorithm for Fractional Knapsack guarantee an optimal solution? Why or why not?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Are there any scenarios where the greedy algorithm for Fractional Knapsack may fail to produce an optimal solution?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 Are there any alternative approaches or algorithms to solve the Fractional Knapsack problem?</a:t>
            </a:r>
          </a:p>
          <a:p>
            <a:pPr marL="0" indent="0">
              <a:buNone/>
            </a:pPr>
            <a:endParaRPr lang="en-US" sz="2400" dirty="0"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48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Job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Job Sequencing problem?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Explain the objective and constraints of the Job Sequencing problem.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How is the Job Sequencing problem typically formulated mathematically?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Discuss the greedy algorithm approach to solving the Job Sequencing problem.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key idea behind the greedy algorithm for Job Sequencing?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How does the greedy algorithm prioritize jobs to maximize the total profit while respecting the deadlines?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time complexity of the greedy algorithm for Job Sequencing?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Can the greedy algorithm for Job Sequencing guarantee an optimal solution? Why or why not?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Are there any scenarios where the greedy algorithm for Job Sequencing may fail to produce an optimal solution?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 Can you think of any modifications or variations of the Job Sequencing problem that involve additional constraints or objectives?</a:t>
            </a:r>
          </a:p>
          <a:p>
            <a:pPr marL="0" indent="0">
              <a:buNone/>
            </a:pPr>
            <a:endParaRPr lang="en-US" sz="2400" dirty="0"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617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Kruskal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Kruskal's algorithm?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Explain the objective of the Kruskal's algorithm.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How does the Kruskal's algorithm work to find a minimum spanning tree?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a minimum spanning tree?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role of the disjoint-set data structure in Kruskal's algorithm?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Describe the step-by-step process of Kruskal's algorithm.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time complexity of Kruskal's algorithm?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Can Kruskal's algorithm handle graphs with cycles? Why or why not?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Does Kruskal's algorithm always produce a unique minimum spanning tree?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 Are there any alternative algorithms for finding minimum spanning trees? How does Kruskal's algorithm compare to them?</a:t>
            </a:r>
          </a:p>
          <a:p>
            <a:pPr marL="0" indent="0">
              <a:buNone/>
            </a:pPr>
            <a:endParaRPr lang="en-US" sz="2400" dirty="0"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366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Prims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Prim's algorithm used for?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Explain the objective of Prim's algorithm.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How does Prim's algorithm work to find a minimum spanning tree?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a minimum spanning tree?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Describe the step-by-step process of Prim's algorithm.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role of the priority queue in Prim's algorithm?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time complexity of Prim's algorithm?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Can Prim's algorithm handle graphs with cycles? Why or why not?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Does Prim's algorithm always produce a unique minimum spanning tree?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 Are there any alternative algorithms for finding minimum spanning trees? How does Prim's algorithm compare to them?</a:t>
            </a:r>
            <a:br>
              <a:rPr lang="en-US" sz="1600" dirty="0"/>
            </a:br>
            <a:endParaRPr lang="en-US" sz="2400" dirty="0"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796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Dijkstra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Dijkstra's algorithm used for?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Explain the objective of Dijkstra's algorithm.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How does Dijkstra's algorithm work to find the shortest path in a graph?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difference between Dijkstra's algorithm and Prim's algorithm?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Describe the step-by-step process of Dijkstra's algorithm.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role of the priority queue in Dijkstra's algorithm?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is the time complexity of Dijkstra's algorithm?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Can Dijkstra's algorithm handle graphs with negative edge weights? Why or why not?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Does Dijkstra's algorithm always produce a unique shortest path?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 Are there any alternative algorithms for finding shortest paths in graphs? How does Dijkstra's algorithm compare to them?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51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win32_fixed.potx" id="{269FE122-B7FA-4B7D-8A63-CDA86BC2B22B}" vid="{7A4BF6DB-F99C-4999-B097-EACC7D6974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45</TotalTime>
  <Words>2057</Words>
  <Application>Microsoft Office PowerPoint</Application>
  <PresentationFormat>Widescreen</PresentationFormat>
  <Paragraphs>171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Rockwell</vt:lpstr>
      <vt:lpstr>Söhne</vt:lpstr>
      <vt:lpstr>Tahoma</vt:lpstr>
      <vt:lpstr>Office Theme</vt:lpstr>
      <vt:lpstr>Design Analysis &amp; Algorithm</vt:lpstr>
      <vt:lpstr>BFS/DFS Traversal</vt:lpstr>
      <vt:lpstr>Binary Search / Ternary Search</vt:lpstr>
      <vt:lpstr>Max-Min Algorithm</vt:lpstr>
      <vt:lpstr>Fractional Knapsack</vt:lpstr>
      <vt:lpstr>Job Scheduling</vt:lpstr>
      <vt:lpstr>Kruskal Algorithm</vt:lpstr>
      <vt:lpstr>Prims Algorithm</vt:lpstr>
      <vt:lpstr>Dijkstra Algorithm</vt:lpstr>
      <vt:lpstr>Merge Sort Algorithm</vt:lpstr>
      <vt:lpstr>Quick Sort Algorithm</vt:lpstr>
      <vt:lpstr>Bellman Ford Algorithm</vt:lpstr>
      <vt:lpstr>Floyd Warshall Algorithm</vt:lpstr>
      <vt:lpstr>m-coloring Algorithm</vt:lpstr>
      <vt:lpstr>Matrix Chain Multiplication</vt:lpstr>
      <vt:lpstr>N Queen Algorithm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Analysis &amp; Algorithm</dc:title>
  <dc:creator>Arnab Nandi</dc:creator>
  <cp:lastModifiedBy>Arnab Nandi</cp:lastModifiedBy>
  <cp:revision>2</cp:revision>
  <dcterms:created xsi:type="dcterms:W3CDTF">2023-05-21T17:32:34Z</dcterms:created>
  <dcterms:modified xsi:type="dcterms:W3CDTF">2023-05-22T07:03:16Z</dcterms:modified>
</cp:coreProperties>
</file>