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72" r:id="rId3"/>
    <p:sldId id="259" r:id="rId4"/>
    <p:sldId id="262" r:id="rId5"/>
    <p:sldId id="281" r:id="rId6"/>
    <p:sldId id="277" r:id="rId7"/>
    <p:sldId id="274" r:id="rId8"/>
    <p:sldId id="282" r:id="rId9"/>
    <p:sldId id="275" r:id="rId10"/>
    <p:sldId id="278" r:id="rId11"/>
    <p:sldId id="276" r:id="rId12"/>
    <p:sldId id="280" r:id="rId13"/>
    <p:sldId id="266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ab2018c@gmail.com" initials="a" lastIdx="1" clrIdx="0">
    <p:extLst>
      <p:ext uri="{19B8F6BF-5375-455C-9EA6-DF929625EA0E}">
        <p15:presenceInfo xmlns:p15="http://schemas.microsoft.com/office/powerpoint/2012/main" userId="78c8ae284d413c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99"/>
    <a:srgbClr val="660066"/>
    <a:srgbClr val="FF6600"/>
    <a:srgbClr val="00FF99"/>
    <a:srgbClr val="A9C2E7"/>
    <a:srgbClr val="000000"/>
    <a:srgbClr val="2C1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ED57-480E-4AEE-9C2C-D786849ED96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B1A5D-AFF1-4AF2-AF46-AD7EB87D9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65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b7a7f3060_3_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can ask me any questions that you might have related to Internshala Trainings.</a:t>
            </a:r>
            <a:endParaRPr/>
          </a:p>
        </p:txBody>
      </p:sp>
      <p:sp>
        <p:nvSpPr>
          <p:cNvPr id="213" name="Google Shape;213;g9b7a7f3060_3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7BAA-25C7-4978-ACD6-22F5C778C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0259F-1965-4FBB-BE4C-D433595B8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CB81A-C053-4BEF-BEB0-FCF71659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F071-8DCD-49CB-8BFF-CBA2E03A737A}" type="datetime1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9A073-06FD-47FB-8DE7-12BC678C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9E1A9-BD69-4809-9CE8-F76FC5E9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3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9CAE-2847-4294-9C0C-3FAC0818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58080-5812-4A0A-AD60-77F02212A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7E458-1B96-4581-8908-B9AB709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1670-91D4-49CA-85D5-697623EBF9B3}" type="datetime1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7C33C-BDAE-481F-8B9A-D2244535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FBAE-728C-4739-8C5A-54FB95DB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55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808A0-F67E-477D-B6F8-15A780A5B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B655E-3B5D-4304-AFE5-F2EE4BD50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64BB-F012-4507-B3F0-11CC36C8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68A1-B46E-4B19-B803-5E1E49C9CCC5}" type="datetime1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24246-1B9D-4F15-8A8A-9DE29826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0E040-CC02-4456-A7C7-ED6AE746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98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4452-990F-4648-A0E3-A20E8ED4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C4B7-B782-443D-9941-0933117C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59BD-D783-4299-BDE9-E6A4B0C4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CEAC-C9C2-46C2-81FA-E4552A221F80}" type="datetime1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383F-F11D-4541-9847-85FB5E47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12F0-E8F1-40C8-91AB-4F495BB7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61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DEB-8767-4781-B816-78583237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D5877-2F31-45EC-AC6D-8FDCF4F7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D557-4EDA-460A-BA99-8D59E35E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4E9E-A7A6-4DE4-AFD8-1540BA09646A}" type="datetime1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FE52-BB99-41C7-8ABE-3346CEA7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A6B1F-FF75-49C1-8E8C-23840344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63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9450-E0DA-4652-95D0-E799F9C3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00234-5473-42D8-806A-DF0A24B68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A996-95A7-4E42-956A-36538A00D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45529-A54A-472C-BB57-6C783CB4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3710-79D9-4D24-B5D9-13E1EAF01EAC}" type="datetime1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95DD3-2231-42BF-987E-EC6661E1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D3AAA-86C9-4E9F-AF5F-63D08C9C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97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C212-A438-4077-B9DB-127F267B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C9740-DA9B-49B0-8700-A8E00703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173E9-1264-4A6E-9CFD-843DDE877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0759A-E10E-4F2F-AE78-F38C84AE2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5897A-74DB-4C36-8A39-B5C9B6141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104E2-BDE8-4094-B7E2-181F44EB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2C41-F82F-4C10-8138-A8828AE8156E}" type="datetime1">
              <a:rPr lang="en-IN" smtClean="0"/>
              <a:t>15-05-2021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4DF98-B411-4101-A3B7-8F944816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1572F-767B-482C-B065-0F4EC995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10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9F19-C7D1-449D-A84A-B9B93544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75A31-B2B2-45F5-AA71-E8C4ADB7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D6F4-267E-4B32-B56A-0E83BEE727A2}" type="datetime1">
              <a:rPr lang="en-IN" smtClean="0"/>
              <a:t>15-05-2021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E2326-BF42-47A5-ADE6-381A26CC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BF726-0FDD-4CBD-9172-D488402D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92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EBD48-DB12-4E32-A92E-53725ED7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E71-1F31-458F-ADF3-3895BB1948B5}" type="datetime1">
              <a:rPr lang="en-IN" smtClean="0"/>
              <a:t>15-05-2021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69B90-8FDA-4B78-8B51-7EF36F0E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0F21D-E576-4C75-B5E5-9022819E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60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99F5-0F31-4959-80D5-385179E0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90642-52AE-4C22-943F-3B3E2767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F3715-13EB-49C8-92D6-A9100789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013EB-515F-4CBF-AED0-722D36D8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D07E-E2C5-4B3A-B93E-971F644954B1}" type="datetime1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8740-97DB-4F3A-B605-8C64032B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A68B9-C113-4283-97DD-68BEE0BD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50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9C27-D134-4284-91E1-10B271E6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1A564-1A08-4093-ABE9-6E0428182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F5B8A-A3E0-4C7B-98A4-8113AA849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AE329-BAF8-4B33-B227-74567CC9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F827-ADBA-482C-9E41-506C3C18A85A}" type="datetime1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0F34D-B211-4882-BC7C-A8000F7E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478BE-C8DD-4180-B4F2-AD7C9F7F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0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51066-AC8B-4C12-8543-6AE56B2E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06FEB-C731-4CCC-BCA0-2C2D31B4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C64A-0A06-49D1-BC39-1A4B8F6CC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E05EE-6238-404E-A6B5-7D3585A45E73}" type="datetime1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ECE23-3E23-4D31-B7F7-EBF8B1B3A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7607C-11BE-43AE-AD0B-35655ADFE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29A9-2260-457B-AD13-0E5BCA2B0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41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AEEDFE-D436-4A80-BD68-9FB9D5673A8A}"/>
              </a:ext>
            </a:extLst>
          </p:cNvPr>
          <p:cNvSpPr/>
          <p:nvPr/>
        </p:nvSpPr>
        <p:spPr>
          <a:xfrm>
            <a:off x="1695450" y="5410200"/>
            <a:ext cx="8686800" cy="12874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E60FF9A-B0C3-4B45-B8E5-952F8BA2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733800"/>
          </a:xfrm>
        </p:spPr>
        <p:txBody>
          <a:bodyPr>
            <a:normAutofit/>
          </a:bodyPr>
          <a:lstStyle/>
          <a:p>
            <a:pPr algn="ctr"/>
            <a:r>
              <a:rPr lang="en-IN" sz="2800" b="1" u="sng" dirty="0">
                <a:solidFill>
                  <a:schemeClr val="accent1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INTERNSHALA STUDENT PARTNER </a:t>
            </a:r>
            <a:r>
              <a:rPr lang="en-IN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&amp; </a:t>
            </a:r>
            <a:r>
              <a:rPr lang="en-IN" sz="2800" b="1" u="sng" dirty="0">
                <a:solidFill>
                  <a:schemeClr val="accent1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CAMPUS AMBASSADOR  </a:t>
            </a:r>
            <a:r>
              <a:rPr lang="en-IN" sz="2800" b="1" dirty="0">
                <a:solidFill>
                  <a:srgbClr val="FF66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br>
              <a:rPr lang="en-IN" sz="2400" b="1" dirty="0">
                <a:solidFill>
                  <a:srgbClr val="FF66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sz="3200" b="1" dirty="0">
                <a:solidFill>
                  <a:srgbClr val="FF66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3200" b="1" dirty="0">
                <a:solidFill>
                  <a:srgbClr val="FF6600"/>
                </a:solidFill>
              </a:rPr>
              <a:t> </a:t>
            </a:r>
            <a:r>
              <a:rPr lang="en-IN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TECHNO ENGINEERING COLLEGE BANIPUR</a:t>
            </a:r>
            <a:br>
              <a:rPr lang="en-IN" sz="2800" b="1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br>
              <a:rPr lang="en-IN" sz="44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pic>
        <p:nvPicPr>
          <p:cNvPr id="13" name="Picture 4" descr="Techno India Group | LinkedIn">
            <a:extLst>
              <a:ext uri="{FF2B5EF4-FFF2-40B4-BE49-F238E27FC236}">
                <a16:creationId xmlns:a16="http://schemas.microsoft.com/office/drawing/2014/main" id="{600D59D4-3D40-4F74-A4DB-163D2738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39" y="2116122"/>
            <a:ext cx="1767334" cy="161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Techno India Group | LinkedIn">
            <a:extLst>
              <a:ext uri="{FF2B5EF4-FFF2-40B4-BE49-F238E27FC236}">
                <a16:creationId xmlns:a16="http://schemas.microsoft.com/office/drawing/2014/main" id="{EF3E98E7-3879-4998-8DAB-625413456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466" y="2116122"/>
            <a:ext cx="1767334" cy="161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457EDEF-B738-4B49-9012-C4B07292A155}"/>
              </a:ext>
            </a:extLst>
          </p:cNvPr>
          <p:cNvSpPr/>
          <p:nvPr/>
        </p:nvSpPr>
        <p:spPr>
          <a:xfrm>
            <a:off x="1393794" y="4191000"/>
            <a:ext cx="9540906" cy="1376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Mr. ARNAB CHAKRABORTY.</a:t>
            </a:r>
            <a:br>
              <a:rPr lang="en-IN" sz="18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[ECE,3</a:t>
            </a:r>
            <a:r>
              <a:rPr lang="en-IN" sz="2400" b="1" baseline="30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IN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YEAR]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5DBF7D-135A-47B7-B0EA-8BD55BA4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5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EFFD78-E117-44A0-B464-EB103157D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DDF37C-AC1C-4712-B767-F8E37DAB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301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5228D2-3635-4D38-8E41-86CCAB4E1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E1A48-A2F3-478B-A2E5-BFE06A13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D5EABA-2F3A-4FAD-880D-5DEB538E1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968B00-F5D0-454D-AE0B-E798846CABB5}"/>
              </a:ext>
            </a:extLst>
          </p:cNvPr>
          <p:cNvSpPr/>
          <p:nvPr/>
        </p:nvSpPr>
        <p:spPr>
          <a:xfrm>
            <a:off x="1028700" y="5753100"/>
            <a:ext cx="99726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https://internshala.com/i/GSIFISP-ISP22ARNA7001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440E3-EBC5-4E76-A3E5-E3B92306CB1F}"/>
              </a:ext>
            </a:extLst>
          </p:cNvPr>
          <p:cNvSpPr/>
          <p:nvPr/>
        </p:nvSpPr>
        <p:spPr>
          <a:xfrm>
            <a:off x="11001375" y="6336437"/>
            <a:ext cx="55735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19325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9b7a7f3060_3_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3628" y="346629"/>
            <a:ext cx="2119680" cy="36707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9b7a7f3060_3_145"/>
          <p:cNvSpPr/>
          <p:nvPr/>
        </p:nvSpPr>
        <p:spPr>
          <a:xfrm>
            <a:off x="12888600" y="802710"/>
            <a:ext cx="345240" cy="101016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6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9b7a7f3060_3_145"/>
          <p:cNvSpPr/>
          <p:nvPr/>
        </p:nvSpPr>
        <p:spPr>
          <a:xfrm>
            <a:off x="-853546" y="2343150"/>
            <a:ext cx="11471239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noAutofit/>
          </a:bodyPr>
          <a:lstStyle/>
          <a:p>
            <a:pPr algn="ctr">
              <a:buClr>
                <a:srgbClr val="000000"/>
              </a:buClr>
              <a:buSzPts val="5000"/>
            </a:pPr>
            <a:endParaRPr sz="7200" dirty="0">
              <a:solidFill>
                <a:schemeClr val="bg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9" name="Google Shape;219;g9b7a7f3060_3_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120" y="149880"/>
            <a:ext cx="1083389" cy="3456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A58C41-37E6-4635-AB2B-9914CB17FC59}"/>
              </a:ext>
            </a:extLst>
          </p:cNvPr>
          <p:cNvSpPr/>
          <p:nvPr/>
        </p:nvSpPr>
        <p:spPr>
          <a:xfrm>
            <a:off x="1109662" y="761325"/>
            <a:ext cx="9972675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https://internshala.com/i/GSIFISP-ISP22ARNA7001</a:t>
            </a:r>
          </a:p>
        </p:txBody>
      </p:sp>
      <p:pic>
        <p:nvPicPr>
          <p:cNvPr id="1028" name="Picture 4" descr="9 Questions Every Leader Should Ask Their Team Before Going Back To The  Office">
            <a:extLst>
              <a:ext uri="{FF2B5EF4-FFF2-40B4-BE49-F238E27FC236}">
                <a16:creationId xmlns:a16="http://schemas.microsoft.com/office/drawing/2014/main" id="{8122B59F-A09E-44C5-B54E-35AC742BC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0290"/>
            <a:ext cx="12191999" cy="513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A42C3B-F9F0-4D7E-8599-5633538C86B6}"/>
              </a:ext>
            </a:extLst>
          </p:cNvPr>
          <p:cNvSpPr/>
          <p:nvPr/>
        </p:nvSpPr>
        <p:spPr>
          <a:xfrm>
            <a:off x="0" y="3195961"/>
            <a:ext cx="5743852" cy="1802167"/>
          </a:xfrm>
          <a:prstGeom prst="rect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800" b="1" dirty="0">
                <a:solidFill>
                  <a:srgbClr val="000099"/>
                </a:solidFill>
              </a:rPr>
              <a:t>Questions ?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115F20-4E47-40D3-85C8-C49D74481BBF}"/>
              </a:ext>
            </a:extLst>
          </p:cNvPr>
          <p:cNvSpPr/>
          <p:nvPr/>
        </p:nvSpPr>
        <p:spPr>
          <a:xfrm>
            <a:off x="0" y="0"/>
            <a:ext cx="12192000" cy="7029450"/>
          </a:xfrm>
          <a:prstGeom prst="rect">
            <a:avLst/>
          </a:prstGeom>
          <a:gradFill>
            <a:gsLst>
              <a:gs pos="0">
                <a:srgbClr val="401EBB"/>
              </a:gs>
              <a:gs pos="100000">
                <a:srgbClr val="02BCFD"/>
              </a:gs>
            </a:gsLst>
            <a:lin ang="18900044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DF1AA-8EEB-422F-95CF-8CF342D01FB3}"/>
              </a:ext>
            </a:extLst>
          </p:cNvPr>
          <p:cNvSpPr/>
          <p:nvPr/>
        </p:nvSpPr>
        <p:spPr>
          <a:xfrm>
            <a:off x="647700" y="2924174"/>
            <a:ext cx="10748962" cy="3705225"/>
          </a:xfrm>
          <a:prstGeom prst="rect">
            <a:avLst/>
          </a:prstGeom>
          <a:gradFill>
            <a:gsLst>
              <a:gs pos="0">
                <a:srgbClr val="401EBB"/>
              </a:gs>
              <a:gs pos="100000">
                <a:srgbClr val="02BCFD"/>
              </a:gs>
            </a:gsLst>
            <a:lin ang="18900044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Georgia" panose="02040502050405020303" pitchFamily="18" charset="0"/>
              </a:rPr>
              <a:t>PRESENTATOR: ARNAB CHAKRABORTY .</a:t>
            </a:r>
          </a:p>
          <a:p>
            <a:pPr algn="ctr"/>
            <a:r>
              <a:rPr lang="en-IN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[ </a:t>
            </a:r>
            <a:r>
              <a:rPr lang="en-IN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INTERNSHALA STUDENT PARTNER &amp; CAMPUS AMBASSADOR of TECHNO ENGINEERING COLLEGE BANIPUR ]</a:t>
            </a:r>
          </a:p>
          <a:p>
            <a:pPr algn="ctr"/>
            <a:r>
              <a:rPr lang="en-IN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IN" sz="2800" b="1" dirty="0">
              <a:ea typeface="Malgun Gothic" panose="020B0503020000020004" pitchFamily="34" charset="-127"/>
            </a:endParaRPr>
          </a:p>
          <a:p>
            <a:pPr algn="ctr"/>
            <a:r>
              <a:rPr lang="en-IN" sz="3600" b="1" dirty="0"/>
              <a:t>Contact: 7001215116 ( </a:t>
            </a:r>
            <a:r>
              <a:rPr lang="en-IN" sz="3600" b="1" dirty="0" err="1"/>
              <a:t>Whatsapp</a:t>
            </a:r>
            <a:r>
              <a:rPr lang="en-IN" sz="3600" b="1" dirty="0"/>
              <a:t> )</a:t>
            </a:r>
          </a:p>
          <a:p>
            <a:pPr algn="ctr"/>
            <a:r>
              <a:rPr lang="en-IN" sz="3600" b="1" dirty="0"/>
              <a:t>Email id: arnab2018c@gmail.com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DF7C1-A543-4220-8099-A612050CD659}"/>
              </a:ext>
            </a:extLst>
          </p:cNvPr>
          <p:cNvSpPr/>
          <p:nvPr/>
        </p:nvSpPr>
        <p:spPr>
          <a:xfrm>
            <a:off x="647700" y="657225"/>
            <a:ext cx="10706100" cy="1768475"/>
          </a:xfrm>
          <a:prstGeom prst="rect">
            <a:avLst/>
          </a:prstGeom>
          <a:gradFill>
            <a:gsLst>
              <a:gs pos="0">
                <a:srgbClr val="401EBB"/>
              </a:gs>
              <a:gs pos="100000">
                <a:srgbClr val="02BCFD"/>
              </a:gs>
            </a:gsLst>
            <a:lin ang="18900044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090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62000">
              <a:srgbClr val="00FF99"/>
            </a:gs>
            <a:gs pos="45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280F-0AEB-4D0F-BACC-EBCF70BA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b="1" u="sng" dirty="0">
                <a:solidFill>
                  <a:schemeClr val="bg1"/>
                </a:solidFill>
              </a:rPr>
              <a:t>INTERNSHALA</a:t>
            </a:r>
            <a:r>
              <a:rPr lang="en-IN" sz="7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pic>
        <p:nvPicPr>
          <p:cNvPr id="1026" name="Picture 2" descr="Internshala (@Internshala) | Twitter">
            <a:extLst>
              <a:ext uri="{FF2B5EF4-FFF2-40B4-BE49-F238E27FC236}">
                <a16:creationId xmlns:a16="http://schemas.microsoft.com/office/drawing/2014/main" id="{530FE624-40EF-44DA-9778-6AF29AE14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8" y="2531786"/>
            <a:ext cx="6070846" cy="418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rtified online trainings for your students | Internshala blog">
            <a:extLst>
              <a:ext uri="{FF2B5EF4-FFF2-40B4-BE49-F238E27FC236}">
                <a16:creationId xmlns:a16="http://schemas.microsoft.com/office/drawing/2014/main" id="{3ACCAC42-3947-4A79-9102-91872942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12" y="2531786"/>
            <a:ext cx="5674310" cy="418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203BBC-3076-481F-BEA3-FF881F93948B}"/>
              </a:ext>
            </a:extLst>
          </p:cNvPr>
          <p:cNvSpPr/>
          <p:nvPr/>
        </p:nvSpPr>
        <p:spPr>
          <a:xfrm>
            <a:off x="3686175" y="2657475"/>
            <a:ext cx="2228851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u="sng" dirty="0">
                <a:solidFill>
                  <a:srgbClr val="FF0000"/>
                </a:solidFill>
              </a:rPr>
              <a:t>INTERNSHIPS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939740-94EE-4CA1-A27F-78CEF589D458}"/>
              </a:ext>
            </a:extLst>
          </p:cNvPr>
          <p:cNvSpPr/>
          <p:nvPr/>
        </p:nvSpPr>
        <p:spPr>
          <a:xfrm>
            <a:off x="6574156" y="2625170"/>
            <a:ext cx="2228851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u="sng" dirty="0">
                <a:solidFill>
                  <a:srgbClr val="FF0000"/>
                </a:solidFill>
              </a:rPr>
              <a:t>TRAININGS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D3D6C7-7462-4BE0-AAD2-344D6E67DD33}"/>
              </a:ext>
            </a:extLst>
          </p:cNvPr>
          <p:cNvSpPr/>
          <p:nvPr/>
        </p:nvSpPr>
        <p:spPr>
          <a:xfrm>
            <a:off x="6241649" y="1398269"/>
            <a:ext cx="55243" cy="62579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066DD-CADC-449E-8B69-C027FE5BF8F8}"/>
              </a:ext>
            </a:extLst>
          </p:cNvPr>
          <p:cNvSpPr/>
          <p:nvPr/>
        </p:nvSpPr>
        <p:spPr>
          <a:xfrm flipV="1">
            <a:off x="4748130" y="2009775"/>
            <a:ext cx="2940451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63A5B-5559-453F-B02F-13F286164F7D}"/>
              </a:ext>
            </a:extLst>
          </p:cNvPr>
          <p:cNvSpPr/>
          <p:nvPr/>
        </p:nvSpPr>
        <p:spPr>
          <a:xfrm>
            <a:off x="4748131" y="2007911"/>
            <a:ext cx="55243" cy="5143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F653CA-37CF-408F-807F-74D372FE698B}"/>
              </a:ext>
            </a:extLst>
          </p:cNvPr>
          <p:cNvSpPr/>
          <p:nvPr/>
        </p:nvSpPr>
        <p:spPr>
          <a:xfrm>
            <a:off x="7642862" y="2019299"/>
            <a:ext cx="45719" cy="49438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0ED8F9-0CAA-4164-BAF7-02F5B7C2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05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B792FC-10A1-40D0-8624-1C7B4F7CF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317691" cy="69569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3A48E8-9C2C-47AA-9E81-B3C82239D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5" y="2541947"/>
            <a:ext cx="4112934" cy="3996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090ED7-B652-4428-81C2-E05DB8E82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016" y="2609459"/>
            <a:ext cx="4393675" cy="3633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8B542-ED51-4693-88B6-14AFB7B3A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729" y="4260689"/>
            <a:ext cx="4429217" cy="24164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BF7868-EC30-4951-9E32-2669258E97D0}"/>
              </a:ext>
            </a:extLst>
          </p:cNvPr>
          <p:cNvSpPr/>
          <p:nvPr/>
        </p:nvSpPr>
        <p:spPr>
          <a:xfrm>
            <a:off x="4083729" y="5810901"/>
            <a:ext cx="2337848" cy="8662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Work 2-3 hours a day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339822-2FA4-4F20-918B-FC76461C8F50}"/>
              </a:ext>
            </a:extLst>
          </p:cNvPr>
          <p:cNvSpPr/>
          <p:nvPr/>
        </p:nvSpPr>
        <p:spPr>
          <a:xfrm>
            <a:off x="6421577" y="5810900"/>
            <a:ext cx="2126911" cy="8528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Value addition to your resume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C8FD6-C5F1-453D-BDE3-92777F3E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701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278580-D2D5-4BD6-9919-B3CCA1972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4886982-3092-445A-A150-5294A8F47591}"/>
              </a:ext>
            </a:extLst>
          </p:cNvPr>
          <p:cNvSpPr/>
          <p:nvPr/>
        </p:nvSpPr>
        <p:spPr>
          <a:xfrm>
            <a:off x="374469" y="5181600"/>
            <a:ext cx="11686903" cy="731520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Students can apply for the internships completely free of cost </a:t>
            </a:r>
            <a:r>
              <a:rPr lang="en-IN" b="1" dirty="0"/>
              <a:t>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F6299EE-3E2D-402C-8E9D-282B3464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76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8F216D-7985-44D6-874E-DD62C612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8" y="0"/>
            <a:ext cx="6161102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ADF59-C2F9-40AE-BD5D-5D87DC91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5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219FD-8BE7-4B4D-8858-D6788EFDD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956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A9338F-5A1B-44BF-BAEF-9BE086B80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5701C0-9CEA-4009-ADBD-D7D82644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4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E5CA3E-F1F7-4D09-9771-4BC3BD490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7633CF-0456-4674-8AA6-212C11AE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426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9C2E7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43E44D-F3B7-4AEE-A91B-7E262E09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8</a:t>
            </a:fld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EB932D-7198-4783-9DF3-F3891C6DB61D}"/>
              </a:ext>
            </a:extLst>
          </p:cNvPr>
          <p:cNvSpPr/>
          <p:nvPr/>
        </p:nvSpPr>
        <p:spPr>
          <a:xfrm>
            <a:off x="4231687" y="676275"/>
            <a:ext cx="3934102" cy="531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B8268-F2F8-4497-9A93-494600961182}"/>
              </a:ext>
            </a:extLst>
          </p:cNvPr>
          <p:cNvSpPr/>
          <p:nvPr/>
        </p:nvSpPr>
        <p:spPr>
          <a:xfrm>
            <a:off x="123549" y="676275"/>
            <a:ext cx="3934101" cy="5314949"/>
          </a:xfrm>
          <a:prstGeom prst="rect">
            <a:avLst/>
          </a:prstGeom>
          <a:solidFill>
            <a:srgbClr val="A9C2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2" descr="MAKAUT, THE ENLIGHTENER: MAKAUT To Start Community Radio Shortly">
            <a:extLst>
              <a:ext uri="{FF2B5EF4-FFF2-40B4-BE49-F238E27FC236}">
                <a16:creationId xmlns:a16="http://schemas.microsoft.com/office/drawing/2014/main" id="{8168453D-2A18-47DE-BD8E-A9916A122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89" y="676275"/>
            <a:ext cx="390266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AKAUT, THE ENLIGHTENER: MAKAUT To Start Community Radio Shortly">
            <a:extLst>
              <a:ext uri="{FF2B5EF4-FFF2-40B4-BE49-F238E27FC236}">
                <a16:creationId xmlns:a16="http://schemas.microsoft.com/office/drawing/2014/main" id="{DD52EAF5-ACF3-44E8-B48D-C210B9765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8" y="676275"/>
            <a:ext cx="3934102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4999C0-2F86-4FE1-B54F-5C209754B344}"/>
              </a:ext>
            </a:extLst>
          </p:cNvPr>
          <p:cNvSpPr/>
          <p:nvPr/>
        </p:nvSpPr>
        <p:spPr>
          <a:xfrm>
            <a:off x="123548" y="3624261"/>
            <a:ext cx="3934100" cy="2366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MAR ( Mandatory Additional Activities )</a:t>
            </a:r>
            <a:r>
              <a:rPr lang="en-IN" dirty="0"/>
              <a:t> </a:t>
            </a:r>
          </a:p>
          <a:p>
            <a:pPr algn="ctr"/>
            <a:endParaRPr lang="en-IN" dirty="0"/>
          </a:p>
          <a:p>
            <a:pPr algn="ctr"/>
            <a:r>
              <a:rPr lang="en-IN" sz="4000" b="1" u="sng" dirty="0"/>
              <a:t>Total: 100 Points </a:t>
            </a:r>
          </a:p>
          <a:p>
            <a:pPr algn="ctr"/>
            <a:r>
              <a:rPr lang="en-IN" dirty="0"/>
              <a:t> </a:t>
            </a:r>
            <a:r>
              <a:rPr lang="en-IN" sz="3200" dirty="0"/>
              <a:t>( 25 + 25 + 25 + 25 )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FBCD6D-18DA-4A35-8AC6-C9A94C69982D}"/>
              </a:ext>
            </a:extLst>
          </p:cNvPr>
          <p:cNvSpPr/>
          <p:nvPr/>
        </p:nvSpPr>
        <p:spPr>
          <a:xfrm>
            <a:off x="1047610" y="866775"/>
            <a:ext cx="2085975" cy="527017"/>
          </a:xfrm>
          <a:prstGeom prst="rect">
            <a:avLst/>
          </a:prstGeom>
          <a:solidFill>
            <a:srgbClr val="A9C2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MAKAUT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A77513-917A-4F24-961E-9437E4A27CE1}"/>
              </a:ext>
            </a:extLst>
          </p:cNvPr>
          <p:cNvSpPr/>
          <p:nvPr/>
        </p:nvSpPr>
        <p:spPr>
          <a:xfrm>
            <a:off x="5140031" y="917542"/>
            <a:ext cx="2085975" cy="527017"/>
          </a:xfrm>
          <a:prstGeom prst="rect">
            <a:avLst/>
          </a:prstGeom>
          <a:solidFill>
            <a:srgbClr val="A9C2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MAKAUT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BE3969-2543-4062-BB93-5AC5A6BA65A1}"/>
              </a:ext>
            </a:extLst>
          </p:cNvPr>
          <p:cNvSpPr/>
          <p:nvPr/>
        </p:nvSpPr>
        <p:spPr>
          <a:xfrm>
            <a:off x="4231689" y="3624261"/>
            <a:ext cx="3934100" cy="2366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MOOCS ( Massive Open Online Courses )</a:t>
            </a:r>
            <a:r>
              <a:rPr lang="en-IN" dirty="0"/>
              <a:t> </a:t>
            </a:r>
          </a:p>
          <a:p>
            <a:pPr algn="ctr"/>
            <a:endParaRPr lang="en-IN" dirty="0"/>
          </a:p>
          <a:p>
            <a:pPr algn="ctr"/>
            <a:r>
              <a:rPr lang="en-IN" sz="4000" b="1" u="sng" dirty="0"/>
              <a:t>Total: 20 Points </a:t>
            </a:r>
          </a:p>
          <a:p>
            <a:pPr algn="ctr"/>
            <a:r>
              <a:rPr lang="en-IN" dirty="0"/>
              <a:t> </a:t>
            </a:r>
            <a:r>
              <a:rPr lang="en-IN" sz="3200" dirty="0"/>
              <a:t>( 8 + 4 + 4 + 4 )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919FE7-015E-4D45-A587-D65346394284}"/>
              </a:ext>
            </a:extLst>
          </p:cNvPr>
          <p:cNvSpPr/>
          <p:nvPr/>
        </p:nvSpPr>
        <p:spPr>
          <a:xfrm>
            <a:off x="8427033" y="676275"/>
            <a:ext cx="3638826" cy="522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7" name="Picture 6" descr="PERI Job Fair 2016 For Freshers in Chennai On 2nd, 3rd April 2016 |  Freshers Jobs and Walkins">
            <a:extLst>
              <a:ext uri="{FF2B5EF4-FFF2-40B4-BE49-F238E27FC236}">
                <a16:creationId xmlns:a16="http://schemas.microsoft.com/office/drawing/2014/main" id="{F6C71732-6090-44C5-9B81-66F4E32CF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826" y="676274"/>
            <a:ext cx="3728625" cy="294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2987741-12AD-4B3F-9DD7-8AF3D23020FA}"/>
              </a:ext>
            </a:extLst>
          </p:cNvPr>
          <p:cNvSpPr/>
          <p:nvPr/>
        </p:nvSpPr>
        <p:spPr>
          <a:xfrm>
            <a:off x="8434803" y="3710412"/>
            <a:ext cx="3633648" cy="2366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/>
          </a:p>
        </p:txBody>
      </p:sp>
      <p:pic>
        <p:nvPicPr>
          <p:cNvPr id="33" name="Picture 8" descr="Internshala Training - Home | Facebook">
            <a:extLst>
              <a:ext uri="{FF2B5EF4-FFF2-40B4-BE49-F238E27FC236}">
                <a16:creationId xmlns:a16="http://schemas.microsoft.com/office/drawing/2014/main" id="{69B699EA-297B-41B8-9135-A7B7BC0E2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827" y="3677502"/>
            <a:ext cx="3723446" cy="244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53C0163-2C3C-4B8B-B085-F4B2125C42B0}"/>
              </a:ext>
            </a:extLst>
          </p:cNvPr>
          <p:cNvSpPr/>
          <p:nvPr/>
        </p:nvSpPr>
        <p:spPr>
          <a:xfrm>
            <a:off x="8605420" y="4429125"/>
            <a:ext cx="3305175" cy="1475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E91E7E-4D58-4671-B915-8DF3E0C185B2}"/>
              </a:ext>
            </a:extLst>
          </p:cNvPr>
          <p:cNvSpPr/>
          <p:nvPr/>
        </p:nvSpPr>
        <p:spPr>
          <a:xfrm>
            <a:off x="8593860" y="3710412"/>
            <a:ext cx="3305175" cy="316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Advanced Programming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0D4B0E-4369-49BE-9D36-C43CFA882AD1}"/>
              </a:ext>
            </a:extLst>
          </p:cNvPr>
          <p:cNvSpPr/>
          <p:nvPr/>
        </p:nvSpPr>
        <p:spPr>
          <a:xfrm>
            <a:off x="8593859" y="4112784"/>
            <a:ext cx="3305175" cy="316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Analytical Skills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98963D-B32A-4848-BDF0-1DC8810E0C69}"/>
              </a:ext>
            </a:extLst>
          </p:cNvPr>
          <p:cNvSpPr/>
          <p:nvPr/>
        </p:nvSpPr>
        <p:spPr>
          <a:xfrm>
            <a:off x="8328268" y="4440236"/>
            <a:ext cx="901458" cy="371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>
                <a:solidFill>
                  <a:srgbClr val="FF0000"/>
                </a:solidFill>
              </a:rPr>
              <a:t>Python</a:t>
            </a:r>
            <a:r>
              <a:rPr lang="en-IN" dirty="0"/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695AA2-43C1-40A1-83E9-39F6650ADD0B}"/>
              </a:ext>
            </a:extLst>
          </p:cNvPr>
          <p:cNvSpPr/>
          <p:nvPr/>
        </p:nvSpPr>
        <p:spPr>
          <a:xfrm>
            <a:off x="8275760" y="4951262"/>
            <a:ext cx="118694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>
                <a:solidFill>
                  <a:srgbClr val="0070C0"/>
                </a:solidFill>
              </a:rPr>
              <a:t>Machine- </a:t>
            </a:r>
          </a:p>
          <a:p>
            <a:pPr algn="ctr"/>
            <a:r>
              <a:rPr lang="en-IN" u="sng" dirty="0">
                <a:solidFill>
                  <a:srgbClr val="0070C0"/>
                </a:solidFill>
              </a:rPr>
              <a:t>Learning</a:t>
            </a:r>
            <a:r>
              <a:rPr lang="en-IN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757C4F-8B30-4925-AA52-8AAC9C5C88EE}"/>
              </a:ext>
            </a:extLst>
          </p:cNvPr>
          <p:cNvSpPr/>
          <p:nvPr/>
        </p:nvSpPr>
        <p:spPr>
          <a:xfrm>
            <a:off x="9486098" y="5272218"/>
            <a:ext cx="1214159" cy="746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rgbClr val="FF6600"/>
                </a:solidFill>
              </a:rPr>
              <a:t>Graphic-</a:t>
            </a:r>
          </a:p>
          <a:p>
            <a:pPr algn="ctr"/>
            <a:r>
              <a:rPr lang="en-IN" b="1" u="sng" dirty="0">
                <a:solidFill>
                  <a:srgbClr val="FF6600"/>
                </a:solidFill>
              </a:rPr>
              <a:t>Design</a:t>
            </a:r>
            <a:r>
              <a:rPr lang="en-IN" b="1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31AE73-0330-4B72-9B18-C13113C7E175}"/>
              </a:ext>
            </a:extLst>
          </p:cNvPr>
          <p:cNvSpPr/>
          <p:nvPr/>
        </p:nvSpPr>
        <p:spPr>
          <a:xfrm>
            <a:off x="11001376" y="4515157"/>
            <a:ext cx="988748" cy="530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rgbClr val="FF0000"/>
                </a:solidFill>
              </a:rPr>
              <a:t>C++</a:t>
            </a:r>
          </a:p>
          <a:p>
            <a:pPr algn="ctr"/>
            <a:r>
              <a:rPr lang="en-IN" b="1" u="sng" dirty="0">
                <a:solidFill>
                  <a:schemeClr val="accent1">
                    <a:lumMod val="75000"/>
                  </a:schemeClr>
                </a:solidFill>
              </a:rPr>
              <a:t>Java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61CBB2-FE9C-4193-B7AD-48E429DD8663}"/>
              </a:ext>
            </a:extLst>
          </p:cNvPr>
          <p:cNvSpPr/>
          <p:nvPr/>
        </p:nvSpPr>
        <p:spPr>
          <a:xfrm>
            <a:off x="10429874" y="5156422"/>
            <a:ext cx="1661972" cy="842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Full-Stack</a:t>
            </a:r>
          </a:p>
          <a:p>
            <a:pPr algn="ctr"/>
            <a:r>
              <a:rPr lang="en-IN" b="1" u="sng" dirty="0">
                <a:solidFill>
                  <a:schemeClr val="tx1"/>
                </a:solidFill>
              </a:rPr>
              <a:t>Web Development</a:t>
            </a:r>
            <a:r>
              <a:rPr lang="en-IN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ED7A82-F15D-4367-ABB5-96A53363262D}"/>
              </a:ext>
            </a:extLst>
          </p:cNvPr>
          <p:cNvSpPr txBox="1"/>
          <p:nvPr/>
        </p:nvSpPr>
        <p:spPr>
          <a:xfrm>
            <a:off x="9348238" y="4898019"/>
            <a:ext cx="6184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FF99"/>
                </a:solidFill>
              </a:rPr>
              <a:t>Trainings</a:t>
            </a:r>
            <a:endParaRPr lang="en-IN" sz="2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7D7ECB-A268-4C74-BB09-9F42AB468593}"/>
              </a:ext>
            </a:extLst>
          </p:cNvPr>
          <p:cNvSpPr/>
          <p:nvPr/>
        </p:nvSpPr>
        <p:spPr>
          <a:xfrm>
            <a:off x="8345536" y="5474481"/>
            <a:ext cx="1067413" cy="635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rgbClr val="660066"/>
                </a:solidFill>
              </a:rPr>
              <a:t>Ethical Hacking</a:t>
            </a:r>
          </a:p>
        </p:txBody>
      </p:sp>
    </p:spTree>
    <p:extLst>
      <p:ext uri="{BB962C8B-B14F-4D97-AF65-F5344CB8AC3E}">
        <p14:creationId xmlns:p14="http://schemas.microsoft.com/office/powerpoint/2010/main" val="3847444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8859DC-6215-431C-86A5-7255DD1EA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D4E30E-1C7E-4AEC-B5DA-AECD71A65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9112"/>
            <a:ext cx="6436310" cy="43988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C7F13C-5066-4867-9A9E-F3D33A53B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310" y="2459112"/>
            <a:ext cx="5755690" cy="43988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06A48C-2DAF-4F43-B97A-7A2CDA46C49C}"/>
              </a:ext>
            </a:extLst>
          </p:cNvPr>
          <p:cNvSpPr/>
          <p:nvPr/>
        </p:nvSpPr>
        <p:spPr>
          <a:xfrm>
            <a:off x="6178858" y="6356350"/>
            <a:ext cx="461639" cy="22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975C2F-DB85-4984-8F79-E1F60BD2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29A9-2260-457B-AD13-0E5BCA2B076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08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</TotalTime>
  <Words>197</Words>
  <Application>Microsoft Office PowerPoint</Application>
  <PresentationFormat>Widescreen</PresentationFormat>
  <Paragraphs>54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Malgun Gothic</vt:lpstr>
      <vt:lpstr>Arial</vt:lpstr>
      <vt:lpstr>Calibri</vt:lpstr>
      <vt:lpstr>Calibri Light</vt:lpstr>
      <vt:lpstr>Cambria</vt:lpstr>
      <vt:lpstr>Georgia</vt:lpstr>
      <vt:lpstr>Inter</vt:lpstr>
      <vt:lpstr>Office Theme</vt:lpstr>
      <vt:lpstr>INTERNSHALA STUDENT PARTNER &amp; CAMPUS AMBASSADOR  OF   TECHNO ENGINEERING COLLEGE BANIPUR  </vt:lpstr>
      <vt:lpstr>INTERNSHALA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INTERNSHALA . PART-I</dc:title>
  <dc:creator>Arnab Chakraborty</dc:creator>
  <cp:lastModifiedBy>arnab2018c@gmail.com</cp:lastModifiedBy>
  <cp:revision>63</cp:revision>
  <dcterms:created xsi:type="dcterms:W3CDTF">2021-04-25T09:41:15Z</dcterms:created>
  <dcterms:modified xsi:type="dcterms:W3CDTF">2021-05-15T08:03:46Z</dcterms:modified>
</cp:coreProperties>
</file>