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D1D3-B928-40D7-A803-B2EFF8D74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2A859-262A-4928-A9E6-F70C58719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CA346-F7AC-4FC9-823B-46A6484E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8B42-0591-4D0E-9EED-DC2B919A9FE0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38F7E-E754-40BC-9446-27C0F6BE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E21C5-8AEF-4600-A499-9E7E2A15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20C2-1CBC-4015-90D7-C7FA10BEE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91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FFC9-1AA3-46DA-ABC2-1FBE2BF0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FB649-340E-49AF-A780-1A13995BB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9A7E4-B405-42DB-B6D2-18B2E483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8B42-0591-4D0E-9EED-DC2B919A9FE0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3735B-5781-41B2-B354-3620209F0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B7D4D-D34E-4DF7-A22F-B2576255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20C2-1CBC-4015-90D7-C7FA10BEE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30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97B54-2B63-4CA0-9A9B-B5A254FA7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4EDF0-7F3B-4B37-8962-A9F1B0C07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FDB23-8719-4711-B308-A114DDC8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8B42-0591-4D0E-9EED-DC2B919A9FE0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CE8D0-3BCE-4E56-B362-BEC11E43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45EC2-A4C1-4731-A75D-BED8817A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20C2-1CBC-4015-90D7-C7FA10BEE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09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734A-AE4C-47CC-B31C-2C4E3DA0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B213A-F113-4AD9-8975-4E29A512C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680AC-394F-4B15-BBEF-55241B99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8B42-0591-4D0E-9EED-DC2B919A9FE0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84F76-31B0-4973-A719-2944A791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81855-CF58-416C-9E2E-7D2D6117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20C2-1CBC-4015-90D7-C7FA10BEE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25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FFC6E-681B-4162-8596-7E27C8A1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AE059-B726-40B2-AF39-B7630AF9C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96679-7282-477C-95A8-CF89FC78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8B42-0591-4D0E-9EED-DC2B919A9FE0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E1068-AF4B-401B-B3AD-D1B4A71A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2F247-0A0A-4EAA-82BD-843FFC22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20C2-1CBC-4015-90D7-C7FA10BEE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51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63D6-DBD9-4959-91CD-D21CAF5CE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6A21B-D891-407D-826E-47CA97E46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B3730-32CA-4C8C-9902-312D5A92B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08F2B-DA40-4787-88EA-635AB1BE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8B42-0591-4D0E-9EED-DC2B919A9FE0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5B02C-BE89-460E-A2A7-C31E2E0E2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8C5C0-E200-4344-BAD1-18C037A7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20C2-1CBC-4015-90D7-C7FA10BEE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17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4BE9-9E2D-4C94-9100-A399B92CD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8F1B7-7F8C-4BEB-A823-91265D5B9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9FAC6-2FEB-4999-8704-64E513023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85D42C-5C90-4D97-B809-3210A7C60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371A7-F666-41F1-BF32-E2349E108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F7345-72CA-4FB9-A15F-F38F75686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8B42-0591-4D0E-9EED-DC2B919A9FE0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990EBC-CA67-4067-AEE8-357830BD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9F6B3-7006-48C4-AAEA-2C1263FD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20C2-1CBC-4015-90D7-C7FA10BEE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62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599B-FFBF-4804-B143-A88E1D96A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2BD02-C8B1-4C8C-8BE2-B77F4F1B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8B42-0591-4D0E-9EED-DC2B919A9FE0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A8643-292D-4815-BD67-86FA6BEC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77ADB-5F86-422B-8541-84CA43EA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20C2-1CBC-4015-90D7-C7FA10BEE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57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28D3E-17D1-4FD9-A55D-C0DD1D50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8B42-0591-4D0E-9EED-DC2B919A9FE0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29D87-29B6-4080-9E12-9023AA7E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DFA2C-742A-4457-B47B-A1145F2F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20C2-1CBC-4015-90D7-C7FA10BEE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31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E3C40-FD50-4F03-8AC3-F43B62D2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CCC6-19F9-4933-8802-E394C3F07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E331C-97C7-41F6-B4A6-45A236E04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E49DC-0E2B-471A-AB78-41A18CA8A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8B42-0591-4D0E-9EED-DC2B919A9FE0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4ABBD-E464-4830-B73C-7F948EFB4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1EF42-D68C-4905-A02D-91C1FEAF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20C2-1CBC-4015-90D7-C7FA10BEE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1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E6EC-9D96-4F19-9E7D-F2609EDE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95BA8-8902-41C3-A9A2-5F936059C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E0AA1-2040-474D-A3DA-171434CCD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A97FF-4B91-41FF-B78F-FD01780E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8B42-0591-4D0E-9EED-DC2B919A9FE0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58E1C-991C-4F7E-A305-19B6576E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2190D-6C81-4B71-B68C-3003742C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20C2-1CBC-4015-90D7-C7FA10BEE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43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EB064-DD76-420C-8F5A-5D3A97B58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A7153-8839-4CD3-AA84-B0D47A372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A2288-40AE-4F55-A560-AE4E3CA83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18B42-0591-4D0E-9EED-DC2B919A9FE0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8B0AD-E549-4FD5-BBF8-961AEA2BB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FE74C-4B20-4C08-8C09-BC3F75299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E20C2-1CBC-4015-90D7-C7FA10BEE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81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A52CF4-E592-49BE-8AB9-96F0A6167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84" y="0"/>
            <a:ext cx="316523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0A2DE3-BA48-4A2F-B4C3-DD0E2B2CD06C}"/>
              </a:ext>
            </a:extLst>
          </p:cNvPr>
          <p:cNvSpPr/>
          <p:nvPr/>
        </p:nvSpPr>
        <p:spPr>
          <a:xfrm>
            <a:off x="4660776" y="2743199"/>
            <a:ext cx="1269507" cy="2929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Arnab is presenting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5C2D94-1461-44BF-A60E-EC014AF3A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006" y="914400"/>
            <a:ext cx="2192783" cy="170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8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C3FCA3-D3B7-48F5-89F5-145B9B27A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84" y="0"/>
            <a:ext cx="3165231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AFD8A1-AD6A-4E60-9B13-7BDD19501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32" y="712470"/>
            <a:ext cx="2823099" cy="19330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F66F6A-41F9-45DB-B720-E09BFCF9BD98}"/>
              </a:ext>
            </a:extLst>
          </p:cNvPr>
          <p:cNvSpPr/>
          <p:nvPr/>
        </p:nvSpPr>
        <p:spPr>
          <a:xfrm>
            <a:off x="4660776" y="2743199"/>
            <a:ext cx="1269507" cy="2929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Arnab is presenting</a:t>
            </a:r>
          </a:p>
        </p:txBody>
      </p:sp>
    </p:spTree>
    <p:extLst>
      <p:ext uri="{BB962C8B-B14F-4D97-AF65-F5344CB8AC3E}">
        <p14:creationId xmlns:p14="http://schemas.microsoft.com/office/powerpoint/2010/main" val="301526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arnab2018c@gmail.com</dc:creator>
  <cp:lastModifiedBy>arnab2018c@gmail.com</cp:lastModifiedBy>
  <cp:revision>3</cp:revision>
  <dcterms:created xsi:type="dcterms:W3CDTF">2021-05-15T15:09:20Z</dcterms:created>
  <dcterms:modified xsi:type="dcterms:W3CDTF">2021-05-15T15:29:27Z</dcterms:modified>
</cp:coreProperties>
</file>