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5"/>
  </p:normalViewPr>
  <p:slideViewPr>
    <p:cSldViewPr snapToGrid="0">
      <p:cViewPr varScale="1">
        <p:scale>
          <a:sx n="126" d="100"/>
          <a:sy n="126" d="100"/>
        </p:scale>
        <p:origin x="23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5D4F2-D21B-4F4F-BD4D-2D579B0FA621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5800" y="1143000"/>
            <a:ext cx="822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AC9A2-1332-1942-9E74-4AAE3394F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8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AC9A2-1332-1942-9E74-4AAE3394F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5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8242"/>
            <a:ext cx="9144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01359"/>
            <a:ext cx="9144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3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5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43416"/>
            <a:ext cx="262890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43416"/>
            <a:ext cx="773430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8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2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139826"/>
            <a:ext cx="105156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59642"/>
            <a:ext cx="105156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6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7083"/>
            <a:ext cx="51816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5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3417"/>
            <a:ext cx="105156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20775"/>
            <a:ext cx="515778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70050"/>
            <a:ext cx="515778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20775"/>
            <a:ext cx="518318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70050"/>
            <a:ext cx="518318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1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1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58284"/>
            <a:ext cx="61722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8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04800"/>
            <a:ext cx="393223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58284"/>
            <a:ext cx="61722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371600"/>
            <a:ext cx="393223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43417"/>
            <a:ext cx="105156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7083"/>
            <a:ext cx="105156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B7C45-5D91-A641-A05D-812082979713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237567"/>
            <a:ext cx="4114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36E4D-7638-4F4F-80CF-BA05625B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1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D22C89C6-8A0F-7F86-5142-7A15188EB55C}"/>
              </a:ext>
            </a:extLst>
          </p:cNvPr>
          <p:cNvGrpSpPr/>
          <p:nvPr/>
        </p:nvGrpSpPr>
        <p:grpSpPr>
          <a:xfrm>
            <a:off x="54848" y="0"/>
            <a:ext cx="4572000" cy="4599522"/>
            <a:chOff x="54848" y="0"/>
            <a:chExt cx="4572000" cy="4599522"/>
          </a:xfrm>
        </p:grpSpPr>
        <p:pic>
          <p:nvPicPr>
            <p:cNvPr id="5" name="Picture 4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82898C87-1C9F-18A7-140F-5DC8528DB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48" y="0"/>
              <a:ext cx="4572000" cy="4572000"/>
            </a:xfrm>
            <a:prstGeom prst="rect">
              <a:avLst/>
            </a:prstGeom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F361466-E58E-5408-CBD9-34C4CEF2BE6A}"/>
                </a:ext>
              </a:extLst>
            </p:cNvPr>
            <p:cNvGrpSpPr/>
            <p:nvPr/>
          </p:nvGrpSpPr>
          <p:grpSpPr>
            <a:xfrm>
              <a:off x="314880" y="692059"/>
              <a:ext cx="3068429" cy="3907463"/>
              <a:chOff x="285060" y="2338946"/>
              <a:chExt cx="3068429" cy="3907463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E5351C-144B-AF88-48E7-C28EA205740A}"/>
                  </a:ext>
                </a:extLst>
              </p:cNvPr>
              <p:cNvSpPr txBox="1"/>
              <p:nvPr/>
            </p:nvSpPr>
            <p:spPr>
              <a:xfrm>
                <a:off x="285060" y="2338946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1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EF9C7F-5A31-CF34-9001-6CB3F8C89FB7}"/>
                  </a:ext>
                </a:extLst>
              </p:cNvPr>
              <p:cNvSpPr txBox="1"/>
              <p:nvPr/>
            </p:nvSpPr>
            <p:spPr>
              <a:xfrm>
                <a:off x="727618" y="2847735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2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7A57BF7-DBFB-AF9D-D21B-E982BEB0CB6A}"/>
                  </a:ext>
                </a:extLst>
              </p:cNvPr>
              <p:cNvSpPr txBox="1"/>
              <p:nvPr/>
            </p:nvSpPr>
            <p:spPr>
              <a:xfrm>
                <a:off x="1213696" y="3304935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3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BB80AC-80BC-205A-74A2-9DED05D0556F}"/>
                  </a:ext>
                </a:extLst>
              </p:cNvPr>
              <p:cNvSpPr txBox="1"/>
              <p:nvPr/>
            </p:nvSpPr>
            <p:spPr>
              <a:xfrm>
                <a:off x="1656660" y="3751528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4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083252-B74F-29D0-D67D-CC780AEB0F88}"/>
                  </a:ext>
                </a:extLst>
              </p:cNvPr>
              <p:cNvSpPr txBox="1"/>
              <p:nvPr/>
            </p:nvSpPr>
            <p:spPr>
              <a:xfrm>
                <a:off x="2099681" y="4222337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5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A052024-D472-1B5F-01EC-39050F8C196B}"/>
                  </a:ext>
                </a:extLst>
              </p:cNvPr>
              <p:cNvSpPr txBox="1"/>
              <p:nvPr/>
            </p:nvSpPr>
            <p:spPr>
              <a:xfrm>
                <a:off x="2562095" y="4635603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6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4FC1CD-8026-6D2B-63AC-10854C2B2F89}"/>
                  </a:ext>
                </a:extLst>
              </p:cNvPr>
              <p:cNvSpPr txBox="1"/>
              <p:nvPr/>
            </p:nvSpPr>
            <p:spPr>
              <a:xfrm>
                <a:off x="3021468" y="5164111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7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DD2D27D3-A8DC-274C-7EF0-967E6302B41B}"/>
                      </a:ext>
                    </a:extLst>
                  </p:cNvPr>
                  <p:cNvSpPr txBox="1"/>
                  <p:nvPr/>
                </p:nvSpPr>
                <p:spPr>
                  <a:xfrm>
                    <a:off x="556057" y="5869639"/>
                    <a:ext cx="2797432" cy="3767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342900" indent="-342900">
                      <a:buAutoNum type="alphaLcParenBoth"/>
                    </a:pP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acc>
                      </m:oMath>
                    </a14:m>
                    <a:r>
                      <a:rPr lang="en-US" dirty="0">
                        <a:latin typeface="Helvetica Neue" panose="02000503000000020004" pitchFamily="2" charset="0"/>
                      </a:rPr>
                      <a:t> operator correlation</a:t>
                    </a:r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DD2D27D3-A8DC-274C-7EF0-967E6302B4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057" y="5869639"/>
                    <a:ext cx="2797432" cy="37677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05" t="-6452" r="-905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CE16111-1981-8A8A-2852-85B15026720D}"/>
              </a:ext>
            </a:extLst>
          </p:cNvPr>
          <p:cNvGrpSpPr/>
          <p:nvPr/>
        </p:nvGrpSpPr>
        <p:grpSpPr>
          <a:xfrm>
            <a:off x="7926638" y="0"/>
            <a:ext cx="4169769" cy="4598203"/>
            <a:chOff x="7996099" y="507195"/>
            <a:chExt cx="4169769" cy="4598203"/>
          </a:xfrm>
        </p:grpSpPr>
        <p:pic>
          <p:nvPicPr>
            <p:cNvPr id="7" name="Picture 6" descr="A graph of a number of squares&#10;&#10;Description automatically generated with medium confidence">
              <a:extLst>
                <a:ext uri="{FF2B5EF4-FFF2-40B4-BE49-F238E27FC236}">
                  <a16:creationId xmlns:a16="http://schemas.microsoft.com/office/drawing/2014/main" id="{638A9387-3D93-A606-268F-2AB54795FD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8797"/>
            <a:stretch/>
          </p:blipFill>
          <p:spPr>
            <a:xfrm>
              <a:off x="7996099" y="507195"/>
              <a:ext cx="4169769" cy="4572000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7A1A28A-1825-6695-D89C-8441FDF7496F}"/>
                </a:ext>
              </a:extLst>
            </p:cNvPr>
            <p:cNvGrpSpPr/>
            <p:nvPr/>
          </p:nvGrpSpPr>
          <p:grpSpPr>
            <a:xfrm>
              <a:off x="8200706" y="1211823"/>
              <a:ext cx="3300357" cy="3893575"/>
              <a:chOff x="8200706" y="2354822"/>
              <a:chExt cx="3300357" cy="389357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3B02E89-175E-A12E-7EE0-C6ECC9FFCF3D}"/>
                  </a:ext>
                </a:extLst>
              </p:cNvPr>
              <p:cNvSpPr txBox="1"/>
              <p:nvPr/>
            </p:nvSpPr>
            <p:spPr>
              <a:xfrm>
                <a:off x="8200706" y="2354822"/>
                <a:ext cx="45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1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78C553-ED75-8309-4B30-A45F8D907C47}"/>
                  </a:ext>
                </a:extLst>
              </p:cNvPr>
              <p:cNvSpPr txBox="1"/>
              <p:nvPr/>
            </p:nvSpPr>
            <p:spPr>
              <a:xfrm>
                <a:off x="8687279" y="2847735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2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FF1030F-42A1-A32E-480B-822EE674BFA1}"/>
                  </a:ext>
                </a:extLst>
              </p:cNvPr>
              <p:cNvSpPr txBox="1"/>
              <p:nvPr/>
            </p:nvSpPr>
            <p:spPr>
              <a:xfrm>
                <a:off x="9167358" y="3304935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3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29091B7-FE9C-C15F-F7A1-C903066BD02A}"/>
                  </a:ext>
                </a:extLst>
              </p:cNvPr>
              <p:cNvSpPr txBox="1"/>
              <p:nvPr/>
            </p:nvSpPr>
            <p:spPr>
              <a:xfrm>
                <a:off x="9624890" y="3751528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4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F20445-2583-22FE-5A20-65B7E5FA2E07}"/>
                  </a:ext>
                </a:extLst>
              </p:cNvPr>
              <p:cNvSpPr txBox="1"/>
              <p:nvPr/>
            </p:nvSpPr>
            <p:spPr>
              <a:xfrm>
                <a:off x="10078922" y="4222337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5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2CCD715-F259-A0D4-861D-67510EAA8F3A}"/>
                  </a:ext>
                </a:extLst>
              </p:cNvPr>
              <p:cNvSpPr txBox="1"/>
              <p:nvPr/>
            </p:nvSpPr>
            <p:spPr>
              <a:xfrm>
                <a:off x="10571815" y="4635603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6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E99E31-F0DC-8F0C-FAF2-6A6C5EA8D212}"/>
                  </a:ext>
                </a:extLst>
              </p:cNvPr>
              <p:cNvSpPr txBox="1"/>
              <p:nvPr/>
            </p:nvSpPr>
            <p:spPr>
              <a:xfrm>
                <a:off x="11008593" y="5167418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7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D7E81313-0A71-DC97-9B95-499C02F7BC0F}"/>
                      </a:ext>
                    </a:extLst>
                  </p:cNvPr>
                  <p:cNvSpPr txBox="1"/>
                  <p:nvPr/>
                </p:nvSpPr>
                <p:spPr>
                  <a:xfrm>
                    <a:off x="8687279" y="5869639"/>
                    <a:ext cx="2813784" cy="3787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a:t>(c)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>
                        <a:latin typeface="Helvetica Neue" panose="02000503000000020004" pitchFamily="2" charset="0"/>
                      </a:rPr>
                      <a:t>operator correlation</a:t>
                    </a:r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D7E81313-0A71-DC97-9B95-499C02F7BC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7279" y="5869639"/>
                    <a:ext cx="2813784" cy="37875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794" t="-6667" r="-448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C9C5DC3-32E3-132A-44AC-61A08287C746}"/>
              </a:ext>
            </a:extLst>
          </p:cNvPr>
          <p:cNvGrpSpPr/>
          <p:nvPr/>
        </p:nvGrpSpPr>
        <p:grpSpPr>
          <a:xfrm>
            <a:off x="4355386" y="1073960"/>
            <a:ext cx="3419455" cy="3525732"/>
            <a:chOff x="4386277" y="1565283"/>
            <a:chExt cx="3419455" cy="3525732"/>
          </a:xfrm>
        </p:grpSpPr>
        <p:pic>
          <p:nvPicPr>
            <p:cNvPr id="9" name="Picture 8" descr="A structure of a molecule&#10;&#10;Description automatically generated">
              <a:extLst>
                <a:ext uri="{FF2B5EF4-FFF2-40B4-BE49-F238E27FC236}">
                  <a16:creationId xmlns:a16="http://schemas.microsoft.com/office/drawing/2014/main" id="{93189DB0-F442-0FC9-A8E3-9278EAE00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86277" y="1565283"/>
              <a:ext cx="3419455" cy="2455833"/>
            </a:xfrm>
            <a:prstGeom prst="rect">
              <a:avLst/>
            </a:prstGeom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412F44F-30E3-CE4D-AB70-5AE48246FD8F}"/>
                </a:ext>
              </a:extLst>
            </p:cNvPr>
            <p:cNvGrpSpPr/>
            <p:nvPr/>
          </p:nvGrpSpPr>
          <p:grpSpPr>
            <a:xfrm>
              <a:off x="4661835" y="1889402"/>
              <a:ext cx="2634696" cy="3201613"/>
              <a:chOff x="4661835" y="3032401"/>
              <a:chExt cx="2634696" cy="3201613"/>
            </a:xfrm>
          </p:grpSpPr>
          <p:sp>
            <p:nvSpPr>
              <p:cNvPr id="10" name="Connector 9">
                <a:extLst>
                  <a:ext uri="{FF2B5EF4-FFF2-40B4-BE49-F238E27FC236}">
                    <a16:creationId xmlns:a16="http://schemas.microsoft.com/office/drawing/2014/main" id="{E49D3897-EA03-8447-257A-D21C8D8B6AB9}"/>
                  </a:ext>
                </a:extLst>
              </p:cNvPr>
              <p:cNvSpPr/>
              <p:nvPr/>
            </p:nvSpPr>
            <p:spPr>
              <a:xfrm>
                <a:off x="5277187" y="3375524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Connector 10">
                <a:extLst>
                  <a:ext uri="{FF2B5EF4-FFF2-40B4-BE49-F238E27FC236}">
                    <a16:creationId xmlns:a16="http://schemas.microsoft.com/office/drawing/2014/main" id="{B62CF546-1750-B569-0ED0-211B81B0ED50}"/>
                  </a:ext>
                </a:extLst>
              </p:cNvPr>
              <p:cNvSpPr/>
              <p:nvPr/>
            </p:nvSpPr>
            <p:spPr>
              <a:xfrm>
                <a:off x="5867399" y="3707594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Connector 11">
                <a:extLst>
                  <a:ext uri="{FF2B5EF4-FFF2-40B4-BE49-F238E27FC236}">
                    <a16:creationId xmlns:a16="http://schemas.microsoft.com/office/drawing/2014/main" id="{A521742A-156E-E266-A9ED-D92CD30F6DB6}"/>
                  </a:ext>
                </a:extLst>
              </p:cNvPr>
              <p:cNvSpPr/>
              <p:nvPr/>
            </p:nvSpPr>
            <p:spPr>
              <a:xfrm>
                <a:off x="5867399" y="3032401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Connector 12">
                <a:extLst>
                  <a:ext uri="{FF2B5EF4-FFF2-40B4-BE49-F238E27FC236}">
                    <a16:creationId xmlns:a16="http://schemas.microsoft.com/office/drawing/2014/main" id="{4F799FF3-B15A-2BA2-EB1A-2D8F252C2891}"/>
                  </a:ext>
                </a:extLst>
              </p:cNvPr>
              <p:cNvSpPr/>
              <p:nvPr/>
            </p:nvSpPr>
            <p:spPr>
              <a:xfrm>
                <a:off x="6457611" y="3375524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Connector 13">
                <a:extLst>
                  <a:ext uri="{FF2B5EF4-FFF2-40B4-BE49-F238E27FC236}">
                    <a16:creationId xmlns:a16="http://schemas.microsoft.com/office/drawing/2014/main" id="{70082458-D315-4F2B-517B-8612F949EF6D}"/>
                  </a:ext>
                </a:extLst>
              </p:cNvPr>
              <p:cNvSpPr/>
              <p:nvPr/>
            </p:nvSpPr>
            <p:spPr>
              <a:xfrm>
                <a:off x="5277187" y="4041217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Connector 14">
                <a:extLst>
                  <a:ext uri="{FF2B5EF4-FFF2-40B4-BE49-F238E27FC236}">
                    <a16:creationId xmlns:a16="http://schemas.microsoft.com/office/drawing/2014/main" id="{09D3872C-0B44-9793-C1A7-4CE66EDDEBFA}"/>
                  </a:ext>
                </a:extLst>
              </p:cNvPr>
              <p:cNvSpPr/>
              <p:nvPr/>
            </p:nvSpPr>
            <p:spPr>
              <a:xfrm>
                <a:off x="5867399" y="4363069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Connector 15">
                <a:extLst>
                  <a:ext uri="{FF2B5EF4-FFF2-40B4-BE49-F238E27FC236}">
                    <a16:creationId xmlns:a16="http://schemas.microsoft.com/office/drawing/2014/main" id="{41BAF20F-31D9-935C-EDAD-7D7FB09429E7}"/>
                  </a:ext>
                </a:extLst>
              </p:cNvPr>
              <p:cNvSpPr/>
              <p:nvPr/>
            </p:nvSpPr>
            <p:spPr>
              <a:xfrm>
                <a:off x="6457611" y="4041217"/>
                <a:ext cx="457200" cy="457200"/>
              </a:xfrm>
              <a:prstGeom prst="flowChartConnector">
                <a:avLst/>
              </a:prstGeom>
              <a:noFill/>
              <a:effectLst>
                <a:glow rad="88081">
                  <a:schemeClr val="accent1">
                    <a:alpha val="55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0DD474-3DB6-939F-F2E0-6139E2481A10}"/>
                  </a:ext>
                </a:extLst>
              </p:cNvPr>
              <p:cNvSpPr txBox="1"/>
              <p:nvPr/>
            </p:nvSpPr>
            <p:spPr>
              <a:xfrm>
                <a:off x="5365724" y="4085151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0A1356-F6AC-4FA6-4A86-83B5EABF7D16}"/>
                  </a:ext>
                </a:extLst>
              </p:cNvPr>
              <p:cNvSpPr txBox="1"/>
              <p:nvPr/>
            </p:nvSpPr>
            <p:spPr>
              <a:xfrm>
                <a:off x="5360897" y="3429000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03B683-C227-513D-F256-52FACAE2AFA7}"/>
                  </a:ext>
                </a:extLst>
              </p:cNvPr>
              <p:cNvSpPr txBox="1"/>
              <p:nvPr/>
            </p:nvSpPr>
            <p:spPr>
              <a:xfrm>
                <a:off x="5955936" y="3076335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3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5C43EC-9663-A4E3-BB6A-78B86F07A2C8}"/>
                  </a:ext>
                </a:extLst>
              </p:cNvPr>
              <p:cNvSpPr txBox="1"/>
              <p:nvPr/>
            </p:nvSpPr>
            <p:spPr>
              <a:xfrm>
                <a:off x="6537623" y="3419458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163D7D-B6B7-B7A4-6259-0980A83DA52E}"/>
                  </a:ext>
                </a:extLst>
              </p:cNvPr>
              <p:cNvSpPr txBox="1"/>
              <p:nvPr/>
            </p:nvSpPr>
            <p:spPr>
              <a:xfrm>
                <a:off x="6549980" y="4085151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8D760C2-8CF6-A48A-F0CB-C81937F30346}"/>
                  </a:ext>
                </a:extLst>
              </p:cNvPr>
              <p:cNvSpPr txBox="1"/>
              <p:nvPr/>
            </p:nvSpPr>
            <p:spPr>
              <a:xfrm>
                <a:off x="5944620" y="4407003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6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B1FCA7-A3C7-8FEF-0BCF-7FCB0A4F5F63}"/>
                  </a:ext>
                </a:extLst>
              </p:cNvPr>
              <p:cNvSpPr txBox="1"/>
              <p:nvPr/>
            </p:nvSpPr>
            <p:spPr>
              <a:xfrm>
                <a:off x="5955936" y="3751528"/>
                <a:ext cx="270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7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07D31C2-1E9C-4F94-1F13-AE79D05D9016}"/>
                  </a:ext>
                </a:extLst>
              </p:cNvPr>
              <p:cNvSpPr txBox="1"/>
              <p:nvPr/>
            </p:nvSpPr>
            <p:spPr>
              <a:xfrm>
                <a:off x="4661835" y="5864682"/>
                <a:ext cx="2634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(b) Hexabenzocoronene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589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1519</TotalTime>
  <Words>36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Bachhar, Arnab</dc:creator>
  <cp:lastModifiedBy>Bachhar, Arnab</cp:lastModifiedBy>
  <cp:revision>8</cp:revision>
  <dcterms:created xsi:type="dcterms:W3CDTF">2024-02-27T15:49:20Z</dcterms:created>
  <dcterms:modified xsi:type="dcterms:W3CDTF">2024-02-28T17:08:55Z</dcterms:modified>
</cp:coreProperties>
</file>