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5"/>
  </p:normalViewPr>
  <p:slideViewPr>
    <p:cSldViewPr snapToGrid="0">
      <p:cViewPr varScale="1">
        <p:scale>
          <a:sx n="126" d="100"/>
          <a:sy n="126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5D4F2-D21B-4F4F-BD4D-2D579B0FA62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C9A2-1332-1942-9E74-4AAE3394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" y="1143000"/>
            <a:ext cx="822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3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7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7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3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120776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6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5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5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8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8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22C89C6-8A0F-7F86-5142-7A15188EB55C}"/>
              </a:ext>
            </a:extLst>
          </p:cNvPr>
          <p:cNvGrpSpPr/>
          <p:nvPr/>
        </p:nvGrpSpPr>
        <p:grpSpPr>
          <a:xfrm>
            <a:off x="254200" y="10792"/>
            <a:ext cx="4453504" cy="4599520"/>
            <a:chOff x="54848" y="0"/>
            <a:chExt cx="4357867" cy="4766691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8" y="0"/>
              <a:ext cx="4357867" cy="45720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361466-E58E-5408-CBD9-34C4CEF2BE6A}"/>
                </a:ext>
              </a:extLst>
            </p:cNvPr>
            <p:cNvGrpSpPr/>
            <p:nvPr/>
          </p:nvGrpSpPr>
          <p:grpSpPr>
            <a:xfrm>
              <a:off x="147919" y="686128"/>
              <a:ext cx="3286688" cy="4080563"/>
              <a:chOff x="118099" y="2333015"/>
              <a:chExt cx="3286688" cy="408056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E5351C-144B-AF88-48E7-C28EA205740A}"/>
                  </a:ext>
                </a:extLst>
              </p:cNvPr>
              <p:cNvSpPr txBox="1"/>
              <p:nvPr/>
            </p:nvSpPr>
            <p:spPr>
              <a:xfrm>
                <a:off x="255181" y="2333015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EF9C7F-5A31-CF34-9001-6CB3F8C89FB7}"/>
                  </a:ext>
                </a:extLst>
              </p:cNvPr>
              <p:cNvSpPr txBox="1"/>
              <p:nvPr/>
            </p:nvSpPr>
            <p:spPr>
              <a:xfrm>
                <a:off x="691585" y="2817995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A57BF7-DBFB-AF9D-D21B-E982BEB0CB6A}"/>
                  </a:ext>
                </a:extLst>
              </p:cNvPr>
              <p:cNvSpPr txBox="1"/>
              <p:nvPr/>
            </p:nvSpPr>
            <p:spPr>
              <a:xfrm>
                <a:off x="1127990" y="3321504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B80AC-80BC-205A-74A2-9DED05D0556F}"/>
                  </a:ext>
                </a:extLst>
              </p:cNvPr>
              <p:cNvSpPr txBox="1"/>
              <p:nvPr/>
            </p:nvSpPr>
            <p:spPr>
              <a:xfrm>
                <a:off x="1577803" y="3754636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83252-B74F-29D0-D67D-CC780AEB0F88}"/>
                  </a:ext>
                </a:extLst>
              </p:cNvPr>
              <p:cNvSpPr txBox="1"/>
              <p:nvPr/>
            </p:nvSpPr>
            <p:spPr>
              <a:xfrm>
                <a:off x="2010507" y="4212615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52024-D472-1B5F-01EC-39050F8C196B}"/>
                  </a:ext>
                </a:extLst>
              </p:cNvPr>
              <p:cNvSpPr txBox="1"/>
              <p:nvPr/>
            </p:nvSpPr>
            <p:spPr>
              <a:xfrm>
                <a:off x="2448659" y="4657487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4FC1CD-8026-6D2B-63AC-10854C2B2F89}"/>
                  </a:ext>
                </a:extLst>
              </p:cNvPr>
              <p:cNvSpPr txBox="1"/>
              <p:nvPr/>
            </p:nvSpPr>
            <p:spPr>
              <a:xfrm>
                <a:off x="2871729" y="5153346"/>
                <a:ext cx="270997" cy="53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099" y="6023114"/>
                    <a:ext cx="3286688" cy="390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 </a:t>
                    </a:r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(a)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 operator correlation</a:t>
                    </a:r>
                    <a:endParaRPr lang="en-US" b="0" dirty="0">
                      <a:latin typeface="Helvetica Neue" panose="02000503000000020004" pitchFamily="2" charset="0"/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099" y="6023114"/>
                    <a:ext cx="3286688" cy="3904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7742192" y="10792"/>
            <a:ext cx="4100494" cy="4580456"/>
            <a:chOff x="7963084" y="518616"/>
            <a:chExt cx="4205148" cy="4847597"/>
          </a:xfrm>
        </p:grpSpPr>
        <p:pic>
          <p:nvPicPr>
            <p:cNvPr id="7" name="Picture 6" descr="A graph of a number of squares&#10;&#10;Description automatically generated with medium confidence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r="8797"/>
            <a:stretch/>
          </p:blipFill>
          <p:spPr>
            <a:xfrm>
              <a:off x="7963084" y="518616"/>
              <a:ext cx="4205148" cy="4572002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1A28A-1825-6695-D89C-8441FDF7496F}"/>
                </a:ext>
              </a:extLst>
            </p:cNvPr>
            <p:cNvGrpSpPr/>
            <p:nvPr/>
          </p:nvGrpSpPr>
          <p:grpSpPr>
            <a:xfrm>
              <a:off x="8161531" y="1219294"/>
              <a:ext cx="3175494" cy="4146919"/>
              <a:chOff x="8161531" y="2362293"/>
              <a:chExt cx="3175494" cy="4146919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B02E89-175E-A12E-7EE0-C6ECC9FFCF3D}"/>
                  </a:ext>
                </a:extLst>
              </p:cNvPr>
              <p:cNvSpPr txBox="1"/>
              <p:nvPr/>
            </p:nvSpPr>
            <p:spPr>
              <a:xfrm>
                <a:off x="8161531" y="2362293"/>
                <a:ext cx="455300" cy="390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78C553-ED75-8309-4B30-A45F8D907C47}"/>
                  </a:ext>
                </a:extLst>
              </p:cNvPr>
              <p:cNvSpPr txBox="1"/>
              <p:nvPr/>
            </p:nvSpPr>
            <p:spPr>
              <a:xfrm>
                <a:off x="8663991" y="2814393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F1030F-42A1-A32E-480B-822EE674BFA1}"/>
                  </a:ext>
                </a:extLst>
              </p:cNvPr>
              <p:cNvSpPr txBox="1"/>
              <p:nvPr/>
            </p:nvSpPr>
            <p:spPr>
              <a:xfrm>
                <a:off x="9119688" y="3285419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9091B7-FE9C-C15F-F7A1-C903066BD02A}"/>
                  </a:ext>
                </a:extLst>
              </p:cNvPr>
              <p:cNvSpPr txBox="1"/>
              <p:nvPr/>
            </p:nvSpPr>
            <p:spPr>
              <a:xfrm>
                <a:off x="9575385" y="3770897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0445-2583-22FE-5A20-65B7E5FA2E07}"/>
                  </a:ext>
                </a:extLst>
              </p:cNvPr>
              <p:cNvSpPr txBox="1"/>
              <p:nvPr/>
            </p:nvSpPr>
            <p:spPr>
              <a:xfrm>
                <a:off x="10076774" y="4222669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CCD715-F259-A0D4-861D-67510EAA8F3A}"/>
                  </a:ext>
                </a:extLst>
              </p:cNvPr>
              <p:cNvSpPr txBox="1"/>
              <p:nvPr/>
            </p:nvSpPr>
            <p:spPr>
              <a:xfrm>
                <a:off x="10532916" y="4681328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99E31-F0DC-8F0C-FAF2-6A6C5EA8D212}"/>
                  </a:ext>
                </a:extLst>
              </p:cNvPr>
              <p:cNvSpPr txBox="1"/>
              <p:nvPr/>
            </p:nvSpPr>
            <p:spPr>
              <a:xfrm>
                <a:off x="10989058" y="5156106"/>
                <a:ext cx="270997" cy="63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89182" y="6108364"/>
                    <a:ext cx="2947843" cy="4008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(c)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operator correlation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9182" y="6108364"/>
                    <a:ext cx="2947843" cy="4008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62" t="-6452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9C5DC3-32E3-132A-44AC-61A08287C746}"/>
              </a:ext>
            </a:extLst>
          </p:cNvPr>
          <p:cNvGrpSpPr/>
          <p:nvPr/>
        </p:nvGrpSpPr>
        <p:grpSpPr>
          <a:xfrm>
            <a:off x="4355386" y="1073960"/>
            <a:ext cx="3419455" cy="3536352"/>
            <a:chOff x="4386277" y="1565283"/>
            <a:chExt cx="3419455" cy="3536352"/>
          </a:xfrm>
        </p:grpSpPr>
        <p:pic>
          <p:nvPicPr>
            <p:cNvPr id="9" name="Picture 8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93189DB0-F442-0FC9-A8E3-9278EAE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277" y="1565283"/>
              <a:ext cx="3419455" cy="245583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12F44F-30E3-CE4D-AB70-5AE48246FD8F}"/>
                </a:ext>
              </a:extLst>
            </p:cNvPr>
            <p:cNvGrpSpPr/>
            <p:nvPr/>
          </p:nvGrpSpPr>
          <p:grpSpPr>
            <a:xfrm>
              <a:off x="4762610" y="1889402"/>
              <a:ext cx="2634696" cy="3212233"/>
              <a:chOff x="4762610" y="3032401"/>
              <a:chExt cx="2634696" cy="3212233"/>
            </a:xfrm>
          </p:grpSpPr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E49D3897-EA03-8447-257A-D21C8D8B6AB9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B62CF546-1750-B569-0ED0-211B81B0ED5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A521742A-156E-E266-A9ED-D92CD30F6DB6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4F799FF3-B15A-2BA2-EB1A-2D8F252C2891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nector 13">
                <a:extLst>
                  <a:ext uri="{FF2B5EF4-FFF2-40B4-BE49-F238E27FC236}">
                    <a16:creationId xmlns:a16="http://schemas.microsoft.com/office/drawing/2014/main" id="{70082458-D315-4F2B-517B-8612F949EF6D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 14">
                <a:extLst>
                  <a:ext uri="{FF2B5EF4-FFF2-40B4-BE49-F238E27FC236}">
                    <a16:creationId xmlns:a16="http://schemas.microsoft.com/office/drawing/2014/main" id="{09D3872C-0B44-9793-C1A7-4CE66EDDEBFA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 15">
                <a:extLst>
                  <a:ext uri="{FF2B5EF4-FFF2-40B4-BE49-F238E27FC236}">
                    <a16:creationId xmlns:a16="http://schemas.microsoft.com/office/drawing/2014/main" id="{41BAF20F-31D9-935C-EDAD-7D7FB09429E7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0DD474-3DB6-939F-F2E0-6139E2481A10}"/>
                  </a:ext>
                </a:extLst>
              </p:cNvPr>
              <p:cNvSpPr txBox="1"/>
              <p:nvPr/>
            </p:nvSpPr>
            <p:spPr>
              <a:xfrm>
                <a:off x="5365724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1356-F6AC-4FA6-4A86-83B5EABF7D16}"/>
                  </a:ext>
                </a:extLst>
              </p:cNvPr>
              <p:cNvSpPr txBox="1"/>
              <p:nvPr/>
            </p:nvSpPr>
            <p:spPr>
              <a:xfrm>
                <a:off x="5360897" y="3429000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03B683-C227-513D-F256-52FACAE2AFA7}"/>
                  </a:ext>
                </a:extLst>
              </p:cNvPr>
              <p:cNvSpPr txBox="1"/>
              <p:nvPr/>
            </p:nvSpPr>
            <p:spPr>
              <a:xfrm>
                <a:off x="5955936" y="30763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5C43EC-9663-A4E3-BB6A-78B86F07A2C8}"/>
                  </a:ext>
                </a:extLst>
              </p:cNvPr>
              <p:cNvSpPr txBox="1"/>
              <p:nvPr/>
            </p:nvSpPr>
            <p:spPr>
              <a:xfrm>
                <a:off x="6537623" y="341945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63D7D-B6B7-B7A4-6259-0980A83DA52E}"/>
                  </a:ext>
                </a:extLst>
              </p:cNvPr>
              <p:cNvSpPr txBox="1"/>
              <p:nvPr/>
            </p:nvSpPr>
            <p:spPr>
              <a:xfrm>
                <a:off x="6549980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D760C2-8CF6-A48A-F0CB-C81937F30346}"/>
                  </a:ext>
                </a:extLst>
              </p:cNvPr>
              <p:cNvSpPr txBox="1"/>
              <p:nvPr/>
            </p:nvSpPr>
            <p:spPr>
              <a:xfrm>
                <a:off x="5944620" y="4407003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B1FCA7-A3C7-8FEF-0BCF-7FCB0A4F5F63}"/>
                  </a:ext>
                </a:extLst>
              </p:cNvPr>
              <p:cNvSpPr txBox="1"/>
              <p:nvPr/>
            </p:nvSpPr>
            <p:spPr>
              <a:xfrm>
                <a:off x="5955936" y="375152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7D31C2-1E9C-4F94-1F13-AE79D05D9016}"/>
                  </a:ext>
                </a:extLst>
              </p:cNvPr>
              <p:cNvSpPr txBox="1"/>
              <p:nvPr/>
            </p:nvSpPr>
            <p:spPr>
              <a:xfrm>
                <a:off x="4762610" y="5875302"/>
                <a:ext cx="2634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(b) Hexabenzocoronene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8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1546</TotalTime>
  <Words>40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17</cp:revision>
  <dcterms:created xsi:type="dcterms:W3CDTF">2024-02-27T15:49:20Z</dcterms:created>
  <dcterms:modified xsi:type="dcterms:W3CDTF">2024-02-28T17:35:26Z</dcterms:modified>
</cp:coreProperties>
</file>