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4572000" cy="457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27"/>
    <p:restoredTop sz="96306"/>
  </p:normalViewPr>
  <p:slideViewPr>
    <p:cSldViewPr snapToGrid="0">
      <p:cViewPr varScale="1">
        <p:scale>
          <a:sx n="191" d="100"/>
          <a:sy n="191" d="100"/>
        </p:scale>
        <p:origin x="11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748242"/>
            <a:ext cx="3886200" cy="1591733"/>
          </a:xfrm>
        </p:spPr>
        <p:txBody>
          <a:bodyPr anchor="b"/>
          <a:lstStyle>
            <a:lvl1pPr algn="ctr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2401359"/>
            <a:ext cx="3429000" cy="1103841"/>
          </a:xfrm>
        </p:spPr>
        <p:txBody>
          <a:bodyPr/>
          <a:lstStyle>
            <a:lvl1pPr marL="0" indent="0" algn="ctr">
              <a:buNone/>
              <a:defRPr sz="1200"/>
            </a:lvl1pPr>
            <a:lvl2pPr marL="228600" indent="0" algn="ctr">
              <a:buNone/>
              <a:defRPr sz="1000"/>
            </a:lvl2pPr>
            <a:lvl3pPr marL="457200" indent="0" algn="ctr">
              <a:buNone/>
              <a:defRPr sz="900"/>
            </a:lvl3pPr>
            <a:lvl4pPr marL="685800" indent="0" algn="ctr">
              <a:buNone/>
              <a:defRPr sz="800"/>
            </a:lvl4pPr>
            <a:lvl5pPr marL="914400" indent="0" algn="ctr">
              <a:buNone/>
              <a:defRPr sz="800"/>
            </a:lvl5pPr>
            <a:lvl6pPr marL="1143000" indent="0" algn="ctr">
              <a:buNone/>
              <a:defRPr sz="800"/>
            </a:lvl6pPr>
            <a:lvl7pPr marL="1371600" indent="0" algn="ctr">
              <a:buNone/>
              <a:defRPr sz="800"/>
            </a:lvl7pPr>
            <a:lvl8pPr marL="1600200" indent="0" algn="ctr">
              <a:buNone/>
              <a:defRPr sz="800"/>
            </a:lvl8pPr>
            <a:lvl9pPr marL="1828800" indent="0" algn="ctr">
              <a:buNone/>
              <a:defRPr sz="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1C720-7A56-6A4B-B690-D7A2AE407904}" type="datetimeFigureOut">
              <a:rPr lang="en-US" smtClean="0"/>
              <a:t>3/2/24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EE3C2-59F4-5740-81EE-9880CC613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938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1C720-7A56-6A4B-B690-D7A2AE407904}" type="datetimeFigureOut">
              <a:rPr lang="en-US" smtClean="0"/>
              <a:t>3/2/24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EE3C2-59F4-5740-81EE-9880CC613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31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71838" y="243416"/>
            <a:ext cx="985838" cy="38745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" y="243416"/>
            <a:ext cx="2900363" cy="387455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1C720-7A56-6A4B-B690-D7A2AE407904}" type="datetimeFigureOut">
              <a:rPr lang="en-US" smtClean="0"/>
              <a:t>3/2/24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EE3C2-59F4-5740-81EE-9880CC613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078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1C720-7A56-6A4B-B690-D7A2AE407904}" type="datetimeFigureOut">
              <a:rPr lang="en-US" smtClean="0"/>
              <a:t>3/2/24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EE3C2-59F4-5740-81EE-9880CC613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933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44" y="1139826"/>
            <a:ext cx="3943350" cy="1901825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944" y="3059643"/>
            <a:ext cx="3943350" cy="1000125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22860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2pPr>
            <a:lvl3pPr marL="4572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6858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9144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1430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3716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6002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18288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1C720-7A56-6A4B-B690-D7A2AE407904}" type="datetimeFigureOut">
              <a:rPr lang="en-US" smtClean="0"/>
              <a:t>3/2/24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EE3C2-59F4-5740-81EE-9880CC613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343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325" y="1217083"/>
            <a:ext cx="194310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4575" y="1217083"/>
            <a:ext cx="194310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1C720-7A56-6A4B-B690-D7A2AE407904}" type="datetimeFigureOut">
              <a:rPr lang="en-US" smtClean="0"/>
              <a:t>3/2/24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EE3C2-59F4-5740-81EE-9880CC613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371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0" y="243417"/>
            <a:ext cx="3943350" cy="8837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921" y="1120775"/>
            <a:ext cx="1934170" cy="549275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921" y="1670050"/>
            <a:ext cx="1934170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14575" y="1120775"/>
            <a:ext cx="1943696" cy="549275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14575" y="1670050"/>
            <a:ext cx="1943696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1C720-7A56-6A4B-B690-D7A2AE407904}" type="datetimeFigureOut">
              <a:rPr lang="en-US" smtClean="0"/>
              <a:t>3/2/24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EE3C2-59F4-5740-81EE-9880CC613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236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1C720-7A56-6A4B-B690-D7A2AE407904}" type="datetimeFigureOut">
              <a:rPr lang="en-US" smtClean="0"/>
              <a:t>3/2/24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EE3C2-59F4-5740-81EE-9880CC613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30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1C720-7A56-6A4B-B690-D7A2AE407904}" type="datetimeFigureOut">
              <a:rPr lang="en-US" smtClean="0"/>
              <a:t>3/2/24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EE3C2-59F4-5740-81EE-9880CC613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620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304800"/>
            <a:ext cx="1474589" cy="106680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695" y="658284"/>
            <a:ext cx="2314575" cy="3249083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1371600"/>
            <a:ext cx="1474589" cy="2541059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1C720-7A56-6A4B-B690-D7A2AE407904}" type="datetimeFigureOut">
              <a:rPr lang="en-US" smtClean="0"/>
              <a:t>3/2/24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EE3C2-59F4-5740-81EE-9880CC613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226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304800"/>
            <a:ext cx="1474589" cy="106680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3695" y="658284"/>
            <a:ext cx="2314575" cy="3249083"/>
          </a:xfrm>
        </p:spPr>
        <p:txBody>
          <a:bodyPr anchor="t"/>
          <a:lstStyle>
            <a:lvl1pPr marL="0" indent="0">
              <a:buNone/>
              <a:defRPr sz="1600"/>
            </a:lvl1pPr>
            <a:lvl2pPr marL="228600" indent="0">
              <a:buNone/>
              <a:defRPr sz="1400"/>
            </a:lvl2pPr>
            <a:lvl3pPr marL="457200" indent="0">
              <a:buNone/>
              <a:defRPr sz="1200"/>
            </a:lvl3pPr>
            <a:lvl4pPr marL="685800" indent="0">
              <a:buNone/>
              <a:defRPr sz="1000"/>
            </a:lvl4pPr>
            <a:lvl5pPr marL="914400" indent="0">
              <a:buNone/>
              <a:defRPr sz="1000"/>
            </a:lvl5pPr>
            <a:lvl6pPr marL="1143000" indent="0">
              <a:buNone/>
              <a:defRPr sz="1000"/>
            </a:lvl6pPr>
            <a:lvl7pPr marL="1371600" indent="0">
              <a:buNone/>
              <a:defRPr sz="1000"/>
            </a:lvl7pPr>
            <a:lvl8pPr marL="1600200" indent="0">
              <a:buNone/>
              <a:defRPr sz="1000"/>
            </a:lvl8pPr>
            <a:lvl9pPr marL="1828800" indent="0">
              <a:buNone/>
              <a:defRPr sz="1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1371600"/>
            <a:ext cx="1474589" cy="2541059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1C720-7A56-6A4B-B690-D7A2AE407904}" type="datetimeFigureOut">
              <a:rPr lang="en-US" smtClean="0"/>
              <a:t>3/2/24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EE3C2-59F4-5740-81EE-9880CC613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270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" y="243417"/>
            <a:ext cx="3943350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" y="1217083"/>
            <a:ext cx="3943350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4325" y="4237568"/>
            <a:ext cx="10287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11C720-7A56-6A4B-B690-D7A2AE407904}" type="datetimeFigureOut">
              <a:rPr lang="en-US" smtClean="0"/>
              <a:t>3/2/24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4475" y="4237568"/>
            <a:ext cx="154305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28975" y="4237568"/>
            <a:ext cx="10287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EE3C2-59F4-5740-81EE-9880CC613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160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4300" indent="-114300" algn="l" defTabSz="4572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8D51CE15-E4B7-9975-9D63-6F11388C1A79}"/>
              </a:ext>
            </a:extLst>
          </p:cNvPr>
          <p:cNvGrpSpPr/>
          <p:nvPr/>
        </p:nvGrpSpPr>
        <p:grpSpPr>
          <a:xfrm>
            <a:off x="-46721" y="90105"/>
            <a:ext cx="4505255" cy="4391790"/>
            <a:chOff x="180210" y="330199"/>
            <a:chExt cx="4144140" cy="3911602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FF778E98-B370-BF29-A991-4A37E5F0F7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7650" y="330201"/>
              <a:ext cx="4076700" cy="3911600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B4FFEBD2-22C7-F1CE-049C-A2D2D78F8C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708" t="4302" r="7033" b="5301"/>
            <a:stretch/>
          </p:blipFill>
          <p:spPr>
            <a:xfrm>
              <a:off x="2477704" y="1154680"/>
              <a:ext cx="1119826" cy="1201402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93D99A0-6247-2945-2FCF-A06584984926}"/>
                </a:ext>
              </a:extLst>
            </p:cNvPr>
            <p:cNvSpPr txBox="1"/>
            <p:nvPr/>
          </p:nvSpPr>
          <p:spPr>
            <a:xfrm>
              <a:off x="180210" y="330199"/>
              <a:ext cx="3481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(a)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66C9F04-68FD-51A4-5A34-089F6A7F04B1}"/>
                </a:ext>
              </a:extLst>
            </p:cNvPr>
            <p:cNvSpPr txBox="1"/>
            <p:nvPr/>
          </p:nvSpPr>
          <p:spPr>
            <a:xfrm>
              <a:off x="2858722" y="2306024"/>
              <a:ext cx="3577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(b)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9823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29</TotalTime>
  <Words>6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 Neue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Bachhar, Arnab</dc:creator>
  <cp:lastModifiedBy>Bachhar, Arnab</cp:lastModifiedBy>
  <cp:revision>9</cp:revision>
  <dcterms:created xsi:type="dcterms:W3CDTF">2024-03-02T21:39:29Z</dcterms:created>
  <dcterms:modified xsi:type="dcterms:W3CDTF">2024-03-02T22:08:35Z</dcterms:modified>
</cp:coreProperties>
</file>