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6"/>
  </p:normalViewPr>
  <p:slideViewPr>
    <p:cSldViewPr snapToGrid="0">
      <p:cViewPr varScale="1">
        <p:scale>
          <a:sx n="96" d="100"/>
          <a:sy n="96" d="100"/>
        </p:scale>
        <p:origin x="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6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6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6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8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8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B468-8B1E-F64C-9316-99AC7619CA6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818C-A8BB-A64D-A2CA-37CD232F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435E82E-B99E-5BB3-87EE-23FC502C9E34}"/>
              </a:ext>
            </a:extLst>
          </p:cNvPr>
          <p:cNvGrpSpPr/>
          <p:nvPr/>
        </p:nvGrpSpPr>
        <p:grpSpPr>
          <a:xfrm>
            <a:off x="161399" y="103737"/>
            <a:ext cx="12030601" cy="4233346"/>
            <a:chOff x="-44562" y="103737"/>
            <a:chExt cx="12030601" cy="4233346"/>
          </a:xfrm>
        </p:grpSpPr>
        <p:pic>
          <p:nvPicPr>
            <p:cNvPr id="5" name="Picture 4" descr="A diagram of a molecule&#10;&#10;Description automatically generated">
              <a:extLst>
                <a:ext uri="{FF2B5EF4-FFF2-40B4-BE49-F238E27FC236}">
                  <a16:creationId xmlns:a16="http://schemas.microsoft.com/office/drawing/2014/main" id="{81D49875-A96F-A55D-6D32-DD5A7E89C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4562" y="128243"/>
              <a:ext cx="3595620" cy="35956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DD7E97-C559-2672-4772-36DD1D6FC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614820" y="103737"/>
              <a:ext cx="4076700" cy="3911600"/>
            </a:xfrm>
            <a:prstGeom prst="rect">
              <a:avLst/>
            </a:prstGeom>
          </p:spPr>
        </p:pic>
        <p:pic>
          <p:nvPicPr>
            <p:cNvPr id="9" name="Picture 8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15B8E57E-D6F1-2869-443C-39C44457D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278" r="7464" b="12361"/>
            <a:stretch/>
          </p:blipFill>
          <p:spPr>
            <a:xfrm>
              <a:off x="7755282" y="128243"/>
              <a:ext cx="4230757" cy="35369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67DA96-AD67-053E-A300-85D3BF6A1791}"/>
                </a:ext>
              </a:extLst>
            </p:cNvPr>
            <p:cNvSpPr txBox="1"/>
            <p:nvPr/>
          </p:nvSpPr>
          <p:spPr>
            <a:xfrm>
              <a:off x="958948" y="4013917"/>
              <a:ext cx="16722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0" i="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(a) Cluster Labels</a:t>
              </a:r>
              <a:endParaRPr lang="en-US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9DB144-24C4-D103-5FED-DF36FE59527A}"/>
                </a:ext>
              </a:extLst>
            </p:cNvPr>
            <p:cNvSpPr txBox="1"/>
            <p:nvPr/>
          </p:nvSpPr>
          <p:spPr>
            <a:xfrm>
              <a:off x="4374311" y="4013917"/>
              <a:ext cx="22327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(b) </a:t>
              </a:r>
              <a:r>
                <a:rPr lang="en-US" sz="1500" b="0" i="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Energy Extrapolation</a:t>
              </a:r>
              <a:endParaRPr lang="en-US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31FF90-5450-0ABB-478B-F624644B2DEA}"/>
                </a:ext>
              </a:extLst>
            </p:cNvPr>
            <p:cNvSpPr txBox="1"/>
            <p:nvPr/>
          </p:nvSpPr>
          <p:spPr>
            <a:xfrm>
              <a:off x="8639699" y="4013918"/>
              <a:ext cx="21814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(c) </a:t>
              </a:r>
              <a:r>
                <a:rPr lang="en-US" sz="1500" b="0" i="0" dirty="0"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Charge Covariances</a:t>
              </a:r>
              <a:endParaRPr lang="en-US" sz="1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671D85-375B-AE7A-CCB6-18EBA7B6D79C}"/>
                </a:ext>
              </a:extLst>
            </p:cNvPr>
            <p:cNvSpPr txBox="1"/>
            <p:nvPr/>
          </p:nvSpPr>
          <p:spPr>
            <a:xfrm>
              <a:off x="7992914" y="3804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210559-B695-E518-B561-7EC6CF96D3C0}"/>
                </a:ext>
              </a:extLst>
            </p:cNvPr>
            <p:cNvSpPr txBox="1"/>
            <p:nvPr/>
          </p:nvSpPr>
          <p:spPr>
            <a:xfrm>
              <a:off x="8483246" y="8346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E4D793-AF09-6DA2-9A08-11FB8CF7E78C}"/>
                </a:ext>
              </a:extLst>
            </p:cNvPr>
            <p:cNvSpPr txBox="1"/>
            <p:nvPr/>
          </p:nvSpPr>
          <p:spPr>
            <a:xfrm>
              <a:off x="8920566" y="12981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032C6D-E649-557B-164F-ED24E48494EC}"/>
                </a:ext>
              </a:extLst>
            </p:cNvPr>
            <p:cNvSpPr txBox="1"/>
            <p:nvPr/>
          </p:nvSpPr>
          <p:spPr>
            <a:xfrm>
              <a:off x="9384654" y="17581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18FCCA-EB90-44EC-AE08-E4762EC2506B}"/>
                </a:ext>
              </a:extLst>
            </p:cNvPr>
            <p:cNvSpPr txBox="1"/>
            <p:nvPr/>
          </p:nvSpPr>
          <p:spPr>
            <a:xfrm>
              <a:off x="9870660" y="22109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17291-1019-26F9-EC4E-2F402B4C36A3}"/>
                </a:ext>
              </a:extLst>
            </p:cNvPr>
            <p:cNvSpPr txBox="1"/>
            <p:nvPr/>
          </p:nvSpPr>
          <p:spPr>
            <a:xfrm>
              <a:off x="10312044" y="2675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434E44-F16D-4482-AB9E-2A4796737061}"/>
                </a:ext>
              </a:extLst>
            </p:cNvPr>
            <p:cNvSpPr txBox="1"/>
            <p:nvPr/>
          </p:nvSpPr>
          <p:spPr>
            <a:xfrm>
              <a:off x="10758736" y="3138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26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772</TotalTime>
  <Words>22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25</cp:revision>
  <dcterms:created xsi:type="dcterms:W3CDTF">2024-03-02T23:26:28Z</dcterms:created>
  <dcterms:modified xsi:type="dcterms:W3CDTF">2024-03-03T12:18:42Z</dcterms:modified>
</cp:coreProperties>
</file>