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5"/>
  </p:normalViewPr>
  <p:slideViewPr>
    <p:cSldViewPr snapToGrid="0">
      <p:cViewPr varScale="1">
        <p:scale>
          <a:sx n="126" d="100"/>
          <a:sy n="126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5D4F2-D21B-4F4F-BD4D-2D579B0FA62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C9A2-1332-1942-9E74-4AAE3394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3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3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120776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6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5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5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8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254200" y="10792"/>
            <a:ext cx="4453504" cy="4599520"/>
            <a:chOff x="54848" y="0"/>
            <a:chExt cx="4357867" cy="4766691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" y="0"/>
              <a:ext cx="4357867" cy="45720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147919" y="686128"/>
              <a:ext cx="3286688" cy="4080563"/>
              <a:chOff x="118099" y="2333015"/>
              <a:chExt cx="3286688" cy="408056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1" y="233301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5" y="281799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4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3" y="3754636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7" y="421261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9" y="4657487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9" y="5153346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099" y="6023114"/>
                    <a:ext cx="3286688" cy="390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</a:t>
                    </a:r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 operator correlation</a:t>
                    </a:r>
                    <a:endParaRPr lang="en-US" b="0" dirty="0">
                      <a:latin typeface="Helvetica Neue" panose="02000503000000020004" pitchFamily="2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99" y="6023114"/>
                    <a:ext cx="3286688" cy="3904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742192" y="10792"/>
            <a:ext cx="4100494" cy="4580456"/>
            <a:chOff x="7963084" y="518616"/>
            <a:chExt cx="4205148" cy="4847597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63084" y="518616"/>
              <a:ext cx="4205148" cy="457200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175494" cy="4146919"/>
              <a:chOff x="8161531" y="2362293"/>
              <a:chExt cx="3175494" cy="414691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300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1" y="2814393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88" y="3285419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5" y="3770897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4" y="4222669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6" y="4681328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8" y="5156106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182" y="6108364"/>
                    <a:ext cx="2947843" cy="40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operator correlation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82" y="6108364"/>
                    <a:ext cx="2947843" cy="400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62" t="-6452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355386" y="1073960"/>
            <a:ext cx="3419455" cy="3536352"/>
            <a:chOff x="4386277" y="1565283"/>
            <a:chExt cx="3419455" cy="3536352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762610" y="1889402"/>
              <a:ext cx="2634696" cy="3212233"/>
              <a:chOff x="4762610" y="3032401"/>
              <a:chExt cx="2634696" cy="3212233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762610" y="5875302"/>
                <a:ext cx="2634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3675</TotalTime>
  <Words>40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18</cp:revision>
  <dcterms:created xsi:type="dcterms:W3CDTF">2024-02-27T15:49:20Z</dcterms:created>
  <dcterms:modified xsi:type="dcterms:W3CDTF">2024-03-01T05:04:26Z</dcterms:modified>
</cp:coreProperties>
</file>