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6"/>
  </p:normalViewPr>
  <p:slideViewPr>
    <p:cSldViewPr snapToGrid="0">
      <p:cViewPr varScale="1">
        <p:scale>
          <a:sx n="96" d="100"/>
          <a:sy n="96" d="100"/>
        </p:scale>
        <p:origin x="2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CFED-FEE4-E54B-9CB5-C7D69C20CF4B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322AC-E6BC-FE45-9E83-1EED2FCC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6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2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8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9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5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C9A2-1332-1942-9E74-4AAE3394F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6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6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2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8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7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22C89C6-8A0F-7F86-5142-7A15188EB55C}"/>
              </a:ext>
            </a:extLst>
          </p:cNvPr>
          <p:cNvGrpSpPr/>
          <p:nvPr/>
        </p:nvGrpSpPr>
        <p:grpSpPr>
          <a:xfrm>
            <a:off x="206814" y="80378"/>
            <a:ext cx="4324100" cy="4324101"/>
            <a:chOff x="22351" y="-216875"/>
            <a:chExt cx="4231241" cy="4788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898C87-1C9F-18A7-140F-5DC8528D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2351" y="-216875"/>
              <a:ext cx="4231241" cy="4788875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361466-E58E-5408-CBD9-34C4CEF2BE6A}"/>
                </a:ext>
              </a:extLst>
            </p:cNvPr>
            <p:cNvGrpSpPr/>
            <p:nvPr/>
          </p:nvGrpSpPr>
          <p:grpSpPr>
            <a:xfrm>
              <a:off x="285002" y="686128"/>
              <a:ext cx="3369104" cy="3768290"/>
              <a:chOff x="255182" y="2333015"/>
              <a:chExt cx="3369104" cy="376829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E5351C-144B-AF88-48E7-C28EA205740A}"/>
                  </a:ext>
                </a:extLst>
              </p:cNvPr>
              <p:cNvSpPr txBox="1"/>
              <p:nvPr/>
            </p:nvSpPr>
            <p:spPr>
              <a:xfrm>
                <a:off x="255182" y="2333015"/>
                <a:ext cx="270998" cy="249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EF9C7F-5A31-CF34-9001-6CB3F8C89FB7}"/>
                  </a:ext>
                </a:extLst>
              </p:cNvPr>
              <p:cNvSpPr txBox="1"/>
              <p:nvPr/>
            </p:nvSpPr>
            <p:spPr>
              <a:xfrm>
                <a:off x="691586" y="2817995"/>
                <a:ext cx="270998" cy="249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A57BF7-DBFB-AF9D-D21B-E982BEB0CB6A}"/>
                  </a:ext>
                </a:extLst>
              </p:cNvPr>
              <p:cNvSpPr txBox="1"/>
              <p:nvPr/>
            </p:nvSpPr>
            <p:spPr>
              <a:xfrm>
                <a:off x="1127990" y="3321502"/>
                <a:ext cx="270998" cy="249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BB80AC-80BC-205A-74A2-9DED05D0556F}"/>
                  </a:ext>
                </a:extLst>
              </p:cNvPr>
              <p:cNvSpPr txBox="1"/>
              <p:nvPr/>
            </p:nvSpPr>
            <p:spPr>
              <a:xfrm>
                <a:off x="1577804" y="3754635"/>
                <a:ext cx="270998" cy="249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083252-B74F-29D0-D67D-CC780AEB0F88}"/>
                  </a:ext>
                </a:extLst>
              </p:cNvPr>
              <p:cNvSpPr txBox="1"/>
              <p:nvPr/>
            </p:nvSpPr>
            <p:spPr>
              <a:xfrm>
                <a:off x="2010508" y="4212615"/>
                <a:ext cx="270998" cy="249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52024-D472-1B5F-01EC-39050F8C196B}"/>
                  </a:ext>
                </a:extLst>
              </p:cNvPr>
              <p:cNvSpPr txBox="1"/>
              <p:nvPr/>
            </p:nvSpPr>
            <p:spPr>
              <a:xfrm>
                <a:off x="2448658" y="4657484"/>
                <a:ext cx="270998" cy="249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4FC1CD-8026-6D2B-63AC-10854C2B2F89}"/>
                  </a:ext>
                </a:extLst>
              </p:cNvPr>
              <p:cNvSpPr txBox="1"/>
              <p:nvPr/>
            </p:nvSpPr>
            <p:spPr>
              <a:xfrm>
                <a:off x="2871728" y="5153346"/>
                <a:ext cx="270998" cy="249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/>
                  <p:nvPr/>
                </p:nvSpPr>
                <p:spPr>
                  <a:xfrm>
                    <a:off x="337598" y="5753985"/>
                    <a:ext cx="3286688" cy="3473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 </a:t>
                    </a:r>
                    <a:r>
                      <a: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(a)</a:t>
                    </a:r>
                    <a:r>
                      <a:rPr lang="en-US" sz="1400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400" dirty="0">
                        <a:latin typeface="Helvetica Neue" panose="02000503000000020004" pitchFamily="2" charset="0"/>
                      </a:rPr>
                      <a:t> operator correlation</a:t>
                    </a: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598" y="5753985"/>
                    <a:ext cx="3286688" cy="3473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846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E16111-1981-8A8A-2852-85B15026720D}"/>
              </a:ext>
            </a:extLst>
          </p:cNvPr>
          <p:cNvGrpSpPr/>
          <p:nvPr/>
        </p:nvGrpSpPr>
        <p:grpSpPr>
          <a:xfrm>
            <a:off x="7812372" y="40575"/>
            <a:ext cx="4100492" cy="4460607"/>
            <a:chOff x="8035453" y="336101"/>
            <a:chExt cx="4205148" cy="47207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8A9387-3D93-A606-268F-2AB54795FD5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rcRect l="2541" r="2541"/>
            <a:stretch/>
          </p:blipFill>
          <p:spPr>
            <a:xfrm>
              <a:off x="8035453" y="336101"/>
              <a:ext cx="4205148" cy="4720758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A1A28A-1825-6695-D89C-8441FDF7496F}"/>
                </a:ext>
              </a:extLst>
            </p:cNvPr>
            <p:cNvGrpSpPr/>
            <p:nvPr/>
          </p:nvGrpSpPr>
          <p:grpSpPr>
            <a:xfrm>
              <a:off x="8161531" y="1219294"/>
              <a:ext cx="3098524" cy="3624353"/>
              <a:chOff x="8161531" y="2362293"/>
              <a:chExt cx="3098524" cy="362435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B02E89-175E-A12E-7EE0-C6ECC9FFCF3D}"/>
                  </a:ext>
                </a:extLst>
              </p:cNvPr>
              <p:cNvSpPr txBox="1"/>
              <p:nvPr/>
            </p:nvSpPr>
            <p:spPr>
              <a:xfrm>
                <a:off x="8161531" y="2362293"/>
                <a:ext cx="455298" cy="23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78C553-ED75-8309-4B30-A45F8D907C47}"/>
                  </a:ext>
                </a:extLst>
              </p:cNvPr>
              <p:cNvSpPr txBox="1"/>
              <p:nvPr/>
            </p:nvSpPr>
            <p:spPr>
              <a:xfrm>
                <a:off x="8663990" y="2814394"/>
                <a:ext cx="270996" cy="23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F1030F-42A1-A32E-480B-822EE674BFA1}"/>
                  </a:ext>
                </a:extLst>
              </p:cNvPr>
              <p:cNvSpPr txBox="1"/>
              <p:nvPr/>
            </p:nvSpPr>
            <p:spPr>
              <a:xfrm>
                <a:off x="9119690" y="3285419"/>
                <a:ext cx="270996" cy="23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9091B7-FE9C-C15F-F7A1-C903066BD02A}"/>
                  </a:ext>
                </a:extLst>
              </p:cNvPr>
              <p:cNvSpPr txBox="1"/>
              <p:nvPr/>
            </p:nvSpPr>
            <p:spPr>
              <a:xfrm>
                <a:off x="9575383" y="3770895"/>
                <a:ext cx="270996" cy="23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F20445-2583-22FE-5A20-65B7E5FA2E07}"/>
                  </a:ext>
                </a:extLst>
              </p:cNvPr>
              <p:cNvSpPr txBox="1"/>
              <p:nvPr/>
            </p:nvSpPr>
            <p:spPr>
              <a:xfrm>
                <a:off x="10076775" y="4222671"/>
                <a:ext cx="270996" cy="23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CCD715-F259-A0D4-861D-67510EAA8F3A}"/>
                  </a:ext>
                </a:extLst>
              </p:cNvPr>
              <p:cNvSpPr txBox="1"/>
              <p:nvPr/>
            </p:nvSpPr>
            <p:spPr>
              <a:xfrm>
                <a:off x="10532916" y="4681326"/>
                <a:ext cx="270996" cy="23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99E31-F0DC-8F0C-FAF2-6A6C5EA8D212}"/>
                  </a:ext>
                </a:extLst>
              </p:cNvPr>
              <p:cNvSpPr txBox="1"/>
              <p:nvPr/>
            </p:nvSpPr>
            <p:spPr>
              <a:xfrm>
                <a:off x="10989059" y="5156106"/>
                <a:ext cx="270996" cy="23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837" y="5653250"/>
                    <a:ext cx="2123087" cy="3333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(c)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Helvetica Neue" panose="02000503000000020004" pitchFamily="2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𝑄</m:t>
                            </m:r>
                          </m:e>
                        </m:acc>
                      </m:oMath>
                    </a14:m>
                    <a:r>
                      <a:rPr lang="en-US" sz="1400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 covariance matrix </a:t>
                    </a: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4837" y="5653250"/>
                    <a:ext cx="2123087" cy="33339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0" t="-3846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9C5DC3-32E3-132A-44AC-61A08287C746}"/>
              </a:ext>
            </a:extLst>
          </p:cNvPr>
          <p:cNvGrpSpPr/>
          <p:nvPr/>
        </p:nvGrpSpPr>
        <p:grpSpPr>
          <a:xfrm>
            <a:off x="4355393" y="1073963"/>
            <a:ext cx="3419456" cy="3224346"/>
            <a:chOff x="4386277" y="1565283"/>
            <a:chExt cx="3419455" cy="3224346"/>
          </a:xfrm>
        </p:grpSpPr>
        <p:pic>
          <p:nvPicPr>
            <p:cNvPr id="9" name="Picture 8" descr="A structure of a molecule&#10;&#10;Description automatically generated">
              <a:extLst>
                <a:ext uri="{FF2B5EF4-FFF2-40B4-BE49-F238E27FC236}">
                  <a16:creationId xmlns:a16="http://schemas.microsoft.com/office/drawing/2014/main" id="{93189DB0-F442-0FC9-A8E3-9278EAE0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277" y="1565283"/>
              <a:ext cx="3419455" cy="2455833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412F44F-30E3-CE4D-AB70-5AE48246FD8F}"/>
                </a:ext>
              </a:extLst>
            </p:cNvPr>
            <p:cNvGrpSpPr/>
            <p:nvPr/>
          </p:nvGrpSpPr>
          <p:grpSpPr>
            <a:xfrm>
              <a:off x="5036402" y="1889402"/>
              <a:ext cx="2087431" cy="2900227"/>
              <a:chOff x="5036402" y="3032401"/>
              <a:chExt cx="2087431" cy="2900227"/>
            </a:xfrm>
          </p:grpSpPr>
          <p:sp>
            <p:nvSpPr>
              <p:cNvPr id="10" name="Connector 9">
                <a:extLst>
                  <a:ext uri="{FF2B5EF4-FFF2-40B4-BE49-F238E27FC236}">
                    <a16:creationId xmlns:a16="http://schemas.microsoft.com/office/drawing/2014/main" id="{E49D3897-EA03-8447-257A-D21C8D8B6AB9}"/>
                  </a:ext>
                </a:extLst>
              </p:cNvPr>
              <p:cNvSpPr/>
              <p:nvPr/>
            </p:nvSpPr>
            <p:spPr>
              <a:xfrm>
                <a:off x="5277187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64" dirty="0"/>
              </a:p>
            </p:txBody>
          </p:sp>
          <p:sp>
            <p:nvSpPr>
              <p:cNvPr id="11" name="Connector 10">
                <a:extLst>
                  <a:ext uri="{FF2B5EF4-FFF2-40B4-BE49-F238E27FC236}">
                    <a16:creationId xmlns:a16="http://schemas.microsoft.com/office/drawing/2014/main" id="{B62CF546-1750-B569-0ED0-211B81B0ED50}"/>
                  </a:ext>
                </a:extLst>
              </p:cNvPr>
              <p:cNvSpPr/>
              <p:nvPr/>
            </p:nvSpPr>
            <p:spPr>
              <a:xfrm>
                <a:off x="5867399" y="370759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64" dirty="0"/>
              </a:p>
            </p:txBody>
          </p:sp>
          <p:sp>
            <p:nvSpPr>
              <p:cNvPr id="12" name="Connector 11">
                <a:extLst>
                  <a:ext uri="{FF2B5EF4-FFF2-40B4-BE49-F238E27FC236}">
                    <a16:creationId xmlns:a16="http://schemas.microsoft.com/office/drawing/2014/main" id="{A521742A-156E-E266-A9ED-D92CD30F6DB6}"/>
                  </a:ext>
                </a:extLst>
              </p:cNvPr>
              <p:cNvSpPr/>
              <p:nvPr/>
            </p:nvSpPr>
            <p:spPr>
              <a:xfrm>
                <a:off x="5867399" y="3032401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64" dirty="0"/>
              </a:p>
            </p:txBody>
          </p:sp>
          <p:sp>
            <p:nvSpPr>
              <p:cNvPr id="13" name="Connector 12">
                <a:extLst>
                  <a:ext uri="{FF2B5EF4-FFF2-40B4-BE49-F238E27FC236}">
                    <a16:creationId xmlns:a16="http://schemas.microsoft.com/office/drawing/2014/main" id="{4F799FF3-B15A-2BA2-EB1A-2D8F252C2891}"/>
                  </a:ext>
                </a:extLst>
              </p:cNvPr>
              <p:cNvSpPr/>
              <p:nvPr/>
            </p:nvSpPr>
            <p:spPr>
              <a:xfrm>
                <a:off x="6457611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64" dirty="0"/>
              </a:p>
            </p:txBody>
          </p:sp>
          <p:sp>
            <p:nvSpPr>
              <p:cNvPr id="14" name="Connector 13">
                <a:extLst>
                  <a:ext uri="{FF2B5EF4-FFF2-40B4-BE49-F238E27FC236}">
                    <a16:creationId xmlns:a16="http://schemas.microsoft.com/office/drawing/2014/main" id="{70082458-D315-4F2B-517B-8612F949EF6D}"/>
                  </a:ext>
                </a:extLst>
              </p:cNvPr>
              <p:cNvSpPr/>
              <p:nvPr/>
            </p:nvSpPr>
            <p:spPr>
              <a:xfrm>
                <a:off x="5277187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64" dirty="0"/>
              </a:p>
            </p:txBody>
          </p:sp>
          <p:sp>
            <p:nvSpPr>
              <p:cNvPr id="15" name="Connector 14">
                <a:extLst>
                  <a:ext uri="{FF2B5EF4-FFF2-40B4-BE49-F238E27FC236}">
                    <a16:creationId xmlns:a16="http://schemas.microsoft.com/office/drawing/2014/main" id="{09D3872C-0B44-9793-C1A7-4CE66EDDEBFA}"/>
                  </a:ext>
                </a:extLst>
              </p:cNvPr>
              <p:cNvSpPr/>
              <p:nvPr/>
            </p:nvSpPr>
            <p:spPr>
              <a:xfrm>
                <a:off x="5867399" y="4363069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64" dirty="0"/>
              </a:p>
            </p:txBody>
          </p:sp>
          <p:sp>
            <p:nvSpPr>
              <p:cNvPr id="16" name="Connector 15">
                <a:extLst>
                  <a:ext uri="{FF2B5EF4-FFF2-40B4-BE49-F238E27FC236}">
                    <a16:creationId xmlns:a16="http://schemas.microsoft.com/office/drawing/2014/main" id="{41BAF20F-31D9-935C-EDAD-7D7FB09429E7}"/>
                  </a:ext>
                </a:extLst>
              </p:cNvPr>
              <p:cNvSpPr/>
              <p:nvPr/>
            </p:nvSpPr>
            <p:spPr>
              <a:xfrm>
                <a:off x="6457611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64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0DD474-3DB6-939F-F2E0-6139E2481A10}"/>
                  </a:ext>
                </a:extLst>
              </p:cNvPr>
              <p:cNvSpPr txBox="1"/>
              <p:nvPr/>
            </p:nvSpPr>
            <p:spPr>
              <a:xfrm>
                <a:off x="5365724" y="4085150"/>
                <a:ext cx="270997" cy="22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1356-F6AC-4FA6-4A86-83B5EABF7D16}"/>
                  </a:ext>
                </a:extLst>
              </p:cNvPr>
              <p:cNvSpPr txBox="1"/>
              <p:nvPr/>
            </p:nvSpPr>
            <p:spPr>
              <a:xfrm>
                <a:off x="5360898" y="3429001"/>
                <a:ext cx="270997" cy="22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03B683-C227-513D-F256-52FACAE2AFA7}"/>
                  </a:ext>
                </a:extLst>
              </p:cNvPr>
              <p:cNvSpPr txBox="1"/>
              <p:nvPr/>
            </p:nvSpPr>
            <p:spPr>
              <a:xfrm>
                <a:off x="5955938" y="3076334"/>
                <a:ext cx="270997" cy="22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5C43EC-9663-A4E3-BB6A-78B86F07A2C8}"/>
                  </a:ext>
                </a:extLst>
              </p:cNvPr>
              <p:cNvSpPr txBox="1"/>
              <p:nvPr/>
            </p:nvSpPr>
            <p:spPr>
              <a:xfrm>
                <a:off x="6537623" y="3419456"/>
                <a:ext cx="270997" cy="22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163D7D-B6B7-B7A4-6259-0980A83DA52E}"/>
                  </a:ext>
                </a:extLst>
              </p:cNvPr>
              <p:cNvSpPr txBox="1"/>
              <p:nvPr/>
            </p:nvSpPr>
            <p:spPr>
              <a:xfrm>
                <a:off x="6549980" y="4085150"/>
                <a:ext cx="270997" cy="22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D760C2-8CF6-A48A-F0CB-C81937F30346}"/>
                  </a:ext>
                </a:extLst>
              </p:cNvPr>
              <p:cNvSpPr txBox="1"/>
              <p:nvPr/>
            </p:nvSpPr>
            <p:spPr>
              <a:xfrm>
                <a:off x="5944620" y="4407002"/>
                <a:ext cx="270997" cy="22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B1FCA7-A3C7-8FEF-0BCF-7FCB0A4F5F63}"/>
                  </a:ext>
                </a:extLst>
              </p:cNvPr>
              <p:cNvSpPr txBox="1"/>
              <p:nvPr/>
            </p:nvSpPr>
            <p:spPr>
              <a:xfrm>
                <a:off x="5955938" y="3751526"/>
                <a:ext cx="270997" cy="22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4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7D31C2-1E9C-4F94-1F13-AE79D05D9016}"/>
                  </a:ext>
                </a:extLst>
              </p:cNvPr>
              <p:cNvSpPr txBox="1"/>
              <p:nvPr/>
            </p:nvSpPr>
            <p:spPr>
              <a:xfrm>
                <a:off x="5036402" y="5624851"/>
                <a:ext cx="2087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(b) Hexabenzocoronene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58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40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4</cp:revision>
  <dcterms:created xsi:type="dcterms:W3CDTF">2024-03-01T18:35:07Z</dcterms:created>
  <dcterms:modified xsi:type="dcterms:W3CDTF">2024-03-01T18:52:52Z</dcterms:modified>
</cp:coreProperties>
</file>