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41148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5"/>
  </p:normalViewPr>
  <p:slideViewPr>
    <p:cSldViewPr snapToGrid="0">
      <p:cViewPr varScale="1">
        <p:scale>
          <a:sx n="201" d="100"/>
          <a:sy n="201" d="100"/>
        </p:scale>
        <p:origin x="2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5D4F2-D21B-4F4F-BD4D-2D579B0FA621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AC9A2-1332-1942-9E74-4AAE3394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8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4668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1pPr>
    <a:lvl2pPr marL="467334" algn="l" defTabSz="934668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2pPr>
    <a:lvl3pPr marL="934668" algn="l" defTabSz="934668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3pPr>
    <a:lvl4pPr marL="1402002" algn="l" defTabSz="934668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4pPr>
    <a:lvl5pPr marL="1869336" algn="l" defTabSz="934668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5pPr>
    <a:lvl6pPr marL="2336670" algn="l" defTabSz="934668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6pPr>
    <a:lvl7pPr marL="2804003" algn="l" defTabSz="934668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7pPr>
    <a:lvl8pPr marL="3271338" algn="l" defTabSz="934668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8pPr>
    <a:lvl9pPr marL="3738672" algn="l" defTabSz="934668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AC9A2-1332-1942-9E74-4AAE3394F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673418"/>
            <a:ext cx="3497580" cy="1432560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2161223"/>
            <a:ext cx="3086100" cy="993457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219075"/>
            <a:ext cx="887254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219075"/>
            <a:ext cx="2610326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0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1025844"/>
            <a:ext cx="3549015" cy="1711642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2753679"/>
            <a:ext cx="3549015" cy="900112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1095375"/>
            <a:ext cx="174879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1095375"/>
            <a:ext cx="174879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1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219076"/>
            <a:ext cx="3549015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1008698"/>
            <a:ext cx="1740753" cy="494347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503045"/>
            <a:ext cx="1740753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1008698"/>
            <a:ext cx="1749326" cy="494347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503045"/>
            <a:ext cx="174932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7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4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74320"/>
            <a:ext cx="1327130" cy="96012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592456"/>
            <a:ext cx="2083118" cy="2924175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234440"/>
            <a:ext cx="1327130" cy="2286953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2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74320"/>
            <a:ext cx="1327130" cy="96012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592456"/>
            <a:ext cx="2083118" cy="2924175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234440"/>
            <a:ext cx="1327130" cy="2286953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219076"/>
            <a:ext cx="354901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1095375"/>
            <a:ext cx="354901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3813811"/>
            <a:ext cx="92583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B7C45-5D91-A641-A05D-81208297971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3813811"/>
            <a:ext cx="138874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3813811"/>
            <a:ext cx="92583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4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D22C89C6-8A0F-7F86-5142-7A15188EB55C}"/>
              </a:ext>
            </a:extLst>
          </p:cNvPr>
          <p:cNvGrpSpPr/>
          <p:nvPr/>
        </p:nvGrpSpPr>
        <p:grpSpPr>
          <a:xfrm>
            <a:off x="-3200220" y="9713"/>
            <a:ext cx="4008154" cy="4123256"/>
            <a:chOff x="54848" y="0"/>
            <a:chExt cx="4357867" cy="4747908"/>
          </a:xfrm>
        </p:grpSpPr>
        <p:pic>
          <p:nvPicPr>
            <p:cNvPr id="5" name="Picture 4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82898C87-1C9F-18A7-140F-5DC8528D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48" y="0"/>
              <a:ext cx="4357867" cy="4572000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361466-E58E-5408-CBD9-34C4CEF2BE6A}"/>
                </a:ext>
              </a:extLst>
            </p:cNvPr>
            <p:cNvGrpSpPr/>
            <p:nvPr/>
          </p:nvGrpSpPr>
          <p:grpSpPr>
            <a:xfrm>
              <a:off x="147919" y="686128"/>
              <a:ext cx="3286688" cy="4061780"/>
              <a:chOff x="118099" y="2333015"/>
              <a:chExt cx="3286688" cy="406178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E5351C-144B-AF88-48E7-C28EA205740A}"/>
                  </a:ext>
                </a:extLst>
              </p:cNvPr>
              <p:cNvSpPr txBox="1"/>
              <p:nvPr/>
            </p:nvSpPr>
            <p:spPr>
              <a:xfrm>
                <a:off x="255181" y="2333015"/>
                <a:ext cx="270997" cy="364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EF9C7F-5A31-CF34-9001-6CB3F8C89FB7}"/>
                  </a:ext>
                </a:extLst>
              </p:cNvPr>
              <p:cNvSpPr txBox="1"/>
              <p:nvPr/>
            </p:nvSpPr>
            <p:spPr>
              <a:xfrm>
                <a:off x="691585" y="2817995"/>
                <a:ext cx="270997" cy="364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7A57BF7-DBFB-AF9D-D21B-E982BEB0CB6A}"/>
                  </a:ext>
                </a:extLst>
              </p:cNvPr>
              <p:cNvSpPr txBox="1"/>
              <p:nvPr/>
            </p:nvSpPr>
            <p:spPr>
              <a:xfrm>
                <a:off x="1127990" y="3321504"/>
                <a:ext cx="270997" cy="364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BB80AC-80BC-205A-74A2-9DED05D0556F}"/>
                  </a:ext>
                </a:extLst>
              </p:cNvPr>
              <p:cNvSpPr txBox="1"/>
              <p:nvPr/>
            </p:nvSpPr>
            <p:spPr>
              <a:xfrm>
                <a:off x="1577803" y="3754636"/>
                <a:ext cx="270997" cy="364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083252-B74F-29D0-D67D-CC780AEB0F88}"/>
                  </a:ext>
                </a:extLst>
              </p:cNvPr>
              <p:cNvSpPr txBox="1"/>
              <p:nvPr/>
            </p:nvSpPr>
            <p:spPr>
              <a:xfrm>
                <a:off x="2010507" y="4212615"/>
                <a:ext cx="270997" cy="364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052024-D472-1B5F-01EC-39050F8C196B}"/>
                  </a:ext>
                </a:extLst>
              </p:cNvPr>
              <p:cNvSpPr txBox="1"/>
              <p:nvPr/>
            </p:nvSpPr>
            <p:spPr>
              <a:xfrm>
                <a:off x="2448659" y="4657487"/>
                <a:ext cx="270997" cy="364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4FC1CD-8026-6D2B-63AC-10854C2B2F89}"/>
                  </a:ext>
                </a:extLst>
              </p:cNvPr>
              <p:cNvSpPr txBox="1"/>
              <p:nvPr/>
            </p:nvSpPr>
            <p:spPr>
              <a:xfrm>
                <a:off x="2871729" y="5153346"/>
                <a:ext cx="270997" cy="364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D2D27D3-A8DC-274C-7EF0-967E6302B41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099" y="6023114"/>
                    <a:ext cx="3286688" cy="3716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58" dirty="0"/>
                      <a:t> </a:t>
                    </a:r>
                    <a:r>
                      <a:rPr lang="en-US" sz="1458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(a)</a:t>
                    </a:r>
                    <a:r>
                      <a:rPr lang="en-US" sz="1458" dirty="0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58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58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sz="1458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458" dirty="0">
                        <a:latin typeface="Helvetica Neue" panose="02000503000000020004" pitchFamily="2" charset="0"/>
                      </a:rPr>
                      <a:t> operator correlation</a:t>
                    </a: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D2D27D3-A8DC-274C-7EF0-967E6302B4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099" y="6023114"/>
                    <a:ext cx="3286688" cy="37168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3846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E16111-1981-8A8A-2852-85B15026720D}"/>
              </a:ext>
            </a:extLst>
          </p:cNvPr>
          <p:cNvGrpSpPr/>
          <p:nvPr/>
        </p:nvGrpSpPr>
        <p:grpSpPr>
          <a:xfrm>
            <a:off x="3538976" y="9716"/>
            <a:ext cx="3690445" cy="4105785"/>
            <a:chOff x="7963084" y="518616"/>
            <a:chExt cx="4205148" cy="4828046"/>
          </a:xfrm>
        </p:grpSpPr>
        <p:pic>
          <p:nvPicPr>
            <p:cNvPr id="7" name="Picture 6" descr="A graph of a number of squares&#10;&#10;Description automatically generated with medium confidence">
              <a:extLst>
                <a:ext uri="{FF2B5EF4-FFF2-40B4-BE49-F238E27FC236}">
                  <a16:creationId xmlns:a16="http://schemas.microsoft.com/office/drawing/2014/main" id="{638A9387-3D93-A606-268F-2AB54795FD56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r="8797"/>
            <a:stretch/>
          </p:blipFill>
          <p:spPr>
            <a:xfrm>
              <a:off x="7963084" y="518616"/>
              <a:ext cx="4205148" cy="4572002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7A1A28A-1825-6695-D89C-8441FDF7496F}"/>
                </a:ext>
              </a:extLst>
            </p:cNvPr>
            <p:cNvGrpSpPr/>
            <p:nvPr/>
          </p:nvGrpSpPr>
          <p:grpSpPr>
            <a:xfrm>
              <a:off x="8161531" y="1219294"/>
              <a:ext cx="3098524" cy="4127368"/>
              <a:chOff x="8161531" y="2362293"/>
              <a:chExt cx="3098524" cy="412736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B02E89-175E-A12E-7EE0-C6ECC9FFCF3D}"/>
                  </a:ext>
                </a:extLst>
              </p:cNvPr>
              <p:cNvSpPr txBox="1"/>
              <p:nvPr/>
            </p:nvSpPr>
            <p:spPr>
              <a:xfrm>
                <a:off x="8161531" y="2362293"/>
                <a:ext cx="455300" cy="372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78C553-ED75-8309-4B30-A45F8D907C47}"/>
                  </a:ext>
                </a:extLst>
              </p:cNvPr>
              <p:cNvSpPr txBox="1"/>
              <p:nvPr/>
            </p:nvSpPr>
            <p:spPr>
              <a:xfrm>
                <a:off x="8663991" y="2814393"/>
                <a:ext cx="270997" cy="372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F1030F-42A1-A32E-480B-822EE674BFA1}"/>
                  </a:ext>
                </a:extLst>
              </p:cNvPr>
              <p:cNvSpPr txBox="1"/>
              <p:nvPr/>
            </p:nvSpPr>
            <p:spPr>
              <a:xfrm>
                <a:off x="9119688" y="3285419"/>
                <a:ext cx="270997" cy="372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9091B7-FE9C-C15F-F7A1-C903066BD02A}"/>
                  </a:ext>
                </a:extLst>
              </p:cNvPr>
              <p:cNvSpPr txBox="1"/>
              <p:nvPr/>
            </p:nvSpPr>
            <p:spPr>
              <a:xfrm>
                <a:off x="9575385" y="3770897"/>
                <a:ext cx="270997" cy="372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F20445-2583-22FE-5A20-65B7E5FA2E07}"/>
                  </a:ext>
                </a:extLst>
              </p:cNvPr>
              <p:cNvSpPr txBox="1"/>
              <p:nvPr/>
            </p:nvSpPr>
            <p:spPr>
              <a:xfrm>
                <a:off x="10076775" y="4222669"/>
                <a:ext cx="270997" cy="372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CCD715-F259-A0D4-861D-67510EAA8F3A}"/>
                  </a:ext>
                </a:extLst>
              </p:cNvPr>
              <p:cNvSpPr txBox="1"/>
              <p:nvPr/>
            </p:nvSpPr>
            <p:spPr>
              <a:xfrm>
                <a:off x="10532917" y="4681328"/>
                <a:ext cx="270997" cy="372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E99E31-F0DC-8F0C-FAF2-6A6C5EA8D212}"/>
                  </a:ext>
                </a:extLst>
              </p:cNvPr>
              <p:cNvSpPr txBox="1"/>
              <p:nvPr/>
            </p:nvSpPr>
            <p:spPr>
              <a:xfrm>
                <a:off x="10989058" y="5156106"/>
                <a:ext cx="270997" cy="372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7E81313-0A71-DC97-9B95-499C02F7BC0F}"/>
                      </a:ext>
                    </a:extLst>
                  </p:cNvPr>
                  <p:cNvSpPr txBox="1"/>
                  <p:nvPr/>
                </p:nvSpPr>
                <p:spPr>
                  <a:xfrm>
                    <a:off x="8389182" y="6108364"/>
                    <a:ext cx="2645169" cy="3812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58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(c)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458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458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58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p>
                            <m:r>
                              <a:rPr lang="en-US" sz="145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1458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458" dirty="0">
                        <a:latin typeface="Helvetica Neue" panose="02000503000000020004" pitchFamily="2" charset="0"/>
                      </a:rPr>
                      <a:t>operator correlation</a:t>
                    </a:r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7E81313-0A71-DC97-9B95-499C02F7BC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9182" y="6108364"/>
                    <a:ext cx="2645169" cy="38129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87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C9C5DC3-32E3-132A-44AC-61A08287C746}"/>
              </a:ext>
            </a:extLst>
          </p:cNvPr>
          <p:cNvGrpSpPr/>
          <p:nvPr/>
        </p:nvGrpSpPr>
        <p:grpSpPr>
          <a:xfrm>
            <a:off x="490849" y="966564"/>
            <a:ext cx="3077510" cy="3167008"/>
            <a:chOff x="4386277" y="1565283"/>
            <a:chExt cx="3419455" cy="3518898"/>
          </a:xfrm>
        </p:grpSpPr>
        <p:pic>
          <p:nvPicPr>
            <p:cNvPr id="9" name="Picture 8" descr="A structure of a molecule&#10;&#10;Description automatically generated">
              <a:extLst>
                <a:ext uri="{FF2B5EF4-FFF2-40B4-BE49-F238E27FC236}">
                  <a16:creationId xmlns:a16="http://schemas.microsoft.com/office/drawing/2014/main" id="{93189DB0-F442-0FC9-A8E3-9278EAE00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6277" y="1565283"/>
              <a:ext cx="3419455" cy="2455833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412F44F-30E3-CE4D-AB70-5AE48246FD8F}"/>
                </a:ext>
              </a:extLst>
            </p:cNvPr>
            <p:cNvGrpSpPr/>
            <p:nvPr/>
          </p:nvGrpSpPr>
          <p:grpSpPr>
            <a:xfrm>
              <a:off x="4762610" y="1889402"/>
              <a:ext cx="2415405" cy="3194779"/>
              <a:chOff x="4762610" y="3032401"/>
              <a:chExt cx="2415405" cy="3194779"/>
            </a:xfrm>
          </p:grpSpPr>
          <p:sp>
            <p:nvSpPr>
              <p:cNvPr id="10" name="Connector 9">
                <a:extLst>
                  <a:ext uri="{FF2B5EF4-FFF2-40B4-BE49-F238E27FC236}">
                    <a16:creationId xmlns:a16="http://schemas.microsoft.com/office/drawing/2014/main" id="{E49D3897-EA03-8447-257A-D21C8D8B6AB9}"/>
                  </a:ext>
                </a:extLst>
              </p:cNvPr>
              <p:cNvSpPr/>
              <p:nvPr/>
            </p:nvSpPr>
            <p:spPr>
              <a:xfrm>
                <a:off x="5277187" y="337552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58" dirty="0"/>
              </a:p>
            </p:txBody>
          </p:sp>
          <p:sp>
            <p:nvSpPr>
              <p:cNvPr id="11" name="Connector 10">
                <a:extLst>
                  <a:ext uri="{FF2B5EF4-FFF2-40B4-BE49-F238E27FC236}">
                    <a16:creationId xmlns:a16="http://schemas.microsoft.com/office/drawing/2014/main" id="{B62CF546-1750-B569-0ED0-211B81B0ED50}"/>
                  </a:ext>
                </a:extLst>
              </p:cNvPr>
              <p:cNvSpPr/>
              <p:nvPr/>
            </p:nvSpPr>
            <p:spPr>
              <a:xfrm>
                <a:off x="5867399" y="370759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58" dirty="0"/>
              </a:p>
            </p:txBody>
          </p:sp>
          <p:sp>
            <p:nvSpPr>
              <p:cNvPr id="12" name="Connector 11">
                <a:extLst>
                  <a:ext uri="{FF2B5EF4-FFF2-40B4-BE49-F238E27FC236}">
                    <a16:creationId xmlns:a16="http://schemas.microsoft.com/office/drawing/2014/main" id="{A521742A-156E-E266-A9ED-D92CD30F6DB6}"/>
                  </a:ext>
                </a:extLst>
              </p:cNvPr>
              <p:cNvSpPr/>
              <p:nvPr/>
            </p:nvSpPr>
            <p:spPr>
              <a:xfrm>
                <a:off x="5867399" y="3032401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58" dirty="0"/>
              </a:p>
            </p:txBody>
          </p:sp>
          <p:sp>
            <p:nvSpPr>
              <p:cNvPr id="13" name="Connector 12">
                <a:extLst>
                  <a:ext uri="{FF2B5EF4-FFF2-40B4-BE49-F238E27FC236}">
                    <a16:creationId xmlns:a16="http://schemas.microsoft.com/office/drawing/2014/main" id="{4F799FF3-B15A-2BA2-EB1A-2D8F252C2891}"/>
                  </a:ext>
                </a:extLst>
              </p:cNvPr>
              <p:cNvSpPr/>
              <p:nvPr/>
            </p:nvSpPr>
            <p:spPr>
              <a:xfrm>
                <a:off x="6457611" y="337552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58" dirty="0"/>
              </a:p>
            </p:txBody>
          </p:sp>
          <p:sp>
            <p:nvSpPr>
              <p:cNvPr id="14" name="Connector 13">
                <a:extLst>
                  <a:ext uri="{FF2B5EF4-FFF2-40B4-BE49-F238E27FC236}">
                    <a16:creationId xmlns:a16="http://schemas.microsoft.com/office/drawing/2014/main" id="{70082458-D315-4F2B-517B-8612F949EF6D}"/>
                  </a:ext>
                </a:extLst>
              </p:cNvPr>
              <p:cNvSpPr/>
              <p:nvPr/>
            </p:nvSpPr>
            <p:spPr>
              <a:xfrm>
                <a:off x="5277187" y="4041217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58" dirty="0"/>
              </a:p>
            </p:txBody>
          </p:sp>
          <p:sp>
            <p:nvSpPr>
              <p:cNvPr id="15" name="Connector 14">
                <a:extLst>
                  <a:ext uri="{FF2B5EF4-FFF2-40B4-BE49-F238E27FC236}">
                    <a16:creationId xmlns:a16="http://schemas.microsoft.com/office/drawing/2014/main" id="{09D3872C-0B44-9793-C1A7-4CE66EDDEBFA}"/>
                  </a:ext>
                </a:extLst>
              </p:cNvPr>
              <p:cNvSpPr/>
              <p:nvPr/>
            </p:nvSpPr>
            <p:spPr>
              <a:xfrm>
                <a:off x="5867399" y="4363069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58" dirty="0"/>
              </a:p>
            </p:txBody>
          </p:sp>
          <p:sp>
            <p:nvSpPr>
              <p:cNvPr id="16" name="Connector 15">
                <a:extLst>
                  <a:ext uri="{FF2B5EF4-FFF2-40B4-BE49-F238E27FC236}">
                    <a16:creationId xmlns:a16="http://schemas.microsoft.com/office/drawing/2014/main" id="{41BAF20F-31D9-935C-EDAD-7D7FB09429E7}"/>
                  </a:ext>
                </a:extLst>
              </p:cNvPr>
              <p:cNvSpPr/>
              <p:nvPr/>
            </p:nvSpPr>
            <p:spPr>
              <a:xfrm>
                <a:off x="6457611" y="4041217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58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0DD474-3DB6-939F-F2E0-6139E2481A10}"/>
                  </a:ext>
                </a:extLst>
              </p:cNvPr>
              <p:cNvSpPr txBox="1"/>
              <p:nvPr/>
            </p:nvSpPr>
            <p:spPr>
              <a:xfrm>
                <a:off x="5365724" y="4085151"/>
                <a:ext cx="270997" cy="351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A1356-F6AC-4FA6-4A86-83B5EABF7D16}"/>
                  </a:ext>
                </a:extLst>
              </p:cNvPr>
              <p:cNvSpPr txBox="1"/>
              <p:nvPr/>
            </p:nvSpPr>
            <p:spPr>
              <a:xfrm>
                <a:off x="5360897" y="3429000"/>
                <a:ext cx="270997" cy="351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03B683-C227-513D-F256-52FACAE2AFA7}"/>
                  </a:ext>
                </a:extLst>
              </p:cNvPr>
              <p:cNvSpPr txBox="1"/>
              <p:nvPr/>
            </p:nvSpPr>
            <p:spPr>
              <a:xfrm>
                <a:off x="5955936" y="3076335"/>
                <a:ext cx="270997" cy="351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5C43EC-9663-A4E3-BB6A-78B86F07A2C8}"/>
                  </a:ext>
                </a:extLst>
              </p:cNvPr>
              <p:cNvSpPr txBox="1"/>
              <p:nvPr/>
            </p:nvSpPr>
            <p:spPr>
              <a:xfrm>
                <a:off x="6537623" y="3419458"/>
                <a:ext cx="270997" cy="351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163D7D-B6B7-B7A4-6259-0980A83DA52E}"/>
                  </a:ext>
                </a:extLst>
              </p:cNvPr>
              <p:cNvSpPr txBox="1"/>
              <p:nvPr/>
            </p:nvSpPr>
            <p:spPr>
              <a:xfrm>
                <a:off x="6549980" y="4085151"/>
                <a:ext cx="270997" cy="351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D760C2-8CF6-A48A-F0CB-C81937F30346}"/>
                  </a:ext>
                </a:extLst>
              </p:cNvPr>
              <p:cNvSpPr txBox="1"/>
              <p:nvPr/>
            </p:nvSpPr>
            <p:spPr>
              <a:xfrm>
                <a:off x="5944620" y="4407003"/>
                <a:ext cx="270997" cy="351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B1FCA7-A3C7-8FEF-0BCF-7FCB0A4F5F63}"/>
                  </a:ext>
                </a:extLst>
              </p:cNvPr>
              <p:cNvSpPr txBox="1"/>
              <p:nvPr/>
            </p:nvSpPr>
            <p:spPr>
              <a:xfrm>
                <a:off x="5955936" y="3751528"/>
                <a:ext cx="270997" cy="351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7D31C2-1E9C-4F94-1F13-AE79D05D9016}"/>
                  </a:ext>
                </a:extLst>
              </p:cNvPr>
              <p:cNvSpPr txBox="1"/>
              <p:nvPr/>
            </p:nvSpPr>
            <p:spPr>
              <a:xfrm>
                <a:off x="4762610" y="5875302"/>
                <a:ext cx="2415405" cy="351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58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(b) Hexabenzocoronene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589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39A86D-5632-2512-63D1-B58712621679}"/>
              </a:ext>
            </a:extLst>
          </p:cNvPr>
          <p:cNvGrpSpPr/>
          <p:nvPr/>
        </p:nvGrpSpPr>
        <p:grpSpPr>
          <a:xfrm>
            <a:off x="405151" y="158261"/>
            <a:ext cx="3469093" cy="3703322"/>
            <a:chOff x="5099127" y="1661364"/>
            <a:chExt cx="2034595" cy="2248299"/>
          </a:xfrm>
        </p:grpSpPr>
        <p:pic>
          <p:nvPicPr>
            <p:cNvPr id="5" name="Picture 4" descr="A structure of a molecule&#10;&#10;Description automatically generated">
              <a:extLst>
                <a:ext uri="{FF2B5EF4-FFF2-40B4-BE49-F238E27FC236}">
                  <a16:creationId xmlns:a16="http://schemas.microsoft.com/office/drawing/2014/main" id="{41A66F29-8AE8-26E6-A604-8A918C88F2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847" t="3912" r="19652" b="4539"/>
            <a:stretch/>
          </p:blipFill>
          <p:spPr>
            <a:xfrm>
              <a:off x="5099127" y="1661364"/>
              <a:ext cx="2034595" cy="2248299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01FFDF7-D870-5AF6-39F0-A2FF7257A753}"/>
                </a:ext>
              </a:extLst>
            </p:cNvPr>
            <p:cNvGrpSpPr/>
            <p:nvPr/>
          </p:nvGrpSpPr>
          <p:grpSpPr>
            <a:xfrm>
              <a:off x="5277187" y="1889402"/>
              <a:ext cx="1637624" cy="1787868"/>
              <a:chOff x="5277187" y="3032401"/>
              <a:chExt cx="1637624" cy="1787868"/>
            </a:xfrm>
          </p:grpSpPr>
          <p:sp>
            <p:nvSpPr>
              <p:cNvPr id="7" name="Connector 6">
                <a:extLst>
                  <a:ext uri="{FF2B5EF4-FFF2-40B4-BE49-F238E27FC236}">
                    <a16:creationId xmlns:a16="http://schemas.microsoft.com/office/drawing/2014/main" id="{5F8CB017-FB7C-A943-39D9-8C32A24EE152}"/>
                  </a:ext>
                </a:extLst>
              </p:cNvPr>
              <p:cNvSpPr/>
              <p:nvPr/>
            </p:nvSpPr>
            <p:spPr>
              <a:xfrm>
                <a:off x="5277187" y="337552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58" dirty="0"/>
              </a:p>
            </p:txBody>
          </p:sp>
          <p:sp>
            <p:nvSpPr>
              <p:cNvPr id="8" name="Connector 7">
                <a:extLst>
                  <a:ext uri="{FF2B5EF4-FFF2-40B4-BE49-F238E27FC236}">
                    <a16:creationId xmlns:a16="http://schemas.microsoft.com/office/drawing/2014/main" id="{2C9CB912-A004-B564-80B1-212BCC396810}"/>
                  </a:ext>
                </a:extLst>
              </p:cNvPr>
              <p:cNvSpPr/>
              <p:nvPr/>
            </p:nvSpPr>
            <p:spPr>
              <a:xfrm>
                <a:off x="5867399" y="370759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58" dirty="0"/>
              </a:p>
            </p:txBody>
          </p:sp>
          <p:sp>
            <p:nvSpPr>
              <p:cNvPr id="9" name="Connector 8">
                <a:extLst>
                  <a:ext uri="{FF2B5EF4-FFF2-40B4-BE49-F238E27FC236}">
                    <a16:creationId xmlns:a16="http://schemas.microsoft.com/office/drawing/2014/main" id="{902E2514-4706-54A7-452A-D7D4D4F63E82}"/>
                  </a:ext>
                </a:extLst>
              </p:cNvPr>
              <p:cNvSpPr/>
              <p:nvPr/>
            </p:nvSpPr>
            <p:spPr>
              <a:xfrm>
                <a:off x="5867399" y="3032401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58" dirty="0"/>
              </a:p>
            </p:txBody>
          </p:sp>
          <p:sp>
            <p:nvSpPr>
              <p:cNvPr id="10" name="Connector 9">
                <a:extLst>
                  <a:ext uri="{FF2B5EF4-FFF2-40B4-BE49-F238E27FC236}">
                    <a16:creationId xmlns:a16="http://schemas.microsoft.com/office/drawing/2014/main" id="{BC03912A-9D27-6BCA-A01A-5B422D3E3CBE}"/>
                  </a:ext>
                </a:extLst>
              </p:cNvPr>
              <p:cNvSpPr/>
              <p:nvPr/>
            </p:nvSpPr>
            <p:spPr>
              <a:xfrm>
                <a:off x="6457611" y="337552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58" dirty="0"/>
              </a:p>
            </p:txBody>
          </p:sp>
          <p:sp>
            <p:nvSpPr>
              <p:cNvPr id="11" name="Connector 10">
                <a:extLst>
                  <a:ext uri="{FF2B5EF4-FFF2-40B4-BE49-F238E27FC236}">
                    <a16:creationId xmlns:a16="http://schemas.microsoft.com/office/drawing/2014/main" id="{131EA929-17DB-A0A7-4281-DA8EDF6DD965}"/>
                  </a:ext>
                </a:extLst>
              </p:cNvPr>
              <p:cNvSpPr/>
              <p:nvPr/>
            </p:nvSpPr>
            <p:spPr>
              <a:xfrm>
                <a:off x="5277187" y="4041217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58" dirty="0"/>
              </a:p>
            </p:txBody>
          </p:sp>
          <p:sp>
            <p:nvSpPr>
              <p:cNvPr id="12" name="Connector 11">
                <a:extLst>
                  <a:ext uri="{FF2B5EF4-FFF2-40B4-BE49-F238E27FC236}">
                    <a16:creationId xmlns:a16="http://schemas.microsoft.com/office/drawing/2014/main" id="{3402AFCF-5117-5846-1923-AF2BBBA4C0FB}"/>
                  </a:ext>
                </a:extLst>
              </p:cNvPr>
              <p:cNvSpPr/>
              <p:nvPr/>
            </p:nvSpPr>
            <p:spPr>
              <a:xfrm>
                <a:off x="5867399" y="4363069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58" dirty="0"/>
              </a:p>
            </p:txBody>
          </p:sp>
          <p:sp>
            <p:nvSpPr>
              <p:cNvPr id="13" name="Connector 12">
                <a:extLst>
                  <a:ext uri="{FF2B5EF4-FFF2-40B4-BE49-F238E27FC236}">
                    <a16:creationId xmlns:a16="http://schemas.microsoft.com/office/drawing/2014/main" id="{1CDD9215-1F6E-4040-402D-5D0DCDCED49C}"/>
                  </a:ext>
                </a:extLst>
              </p:cNvPr>
              <p:cNvSpPr/>
              <p:nvPr/>
            </p:nvSpPr>
            <p:spPr>
              <a:xfrm>
                <a:off x="6457611" y="4041217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58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0F7A64-7EC0-30C4-090D-C6D454CCC663}"/>
                  </a:ext>
                </a:extLst>
              </p:cNvPr>
              <p:cNvSpPr txBox="1"/>
              <p:nvPr/>
            </p:nvSpPr>
            <p:spPr>
              <a:xfrm>
                <a:off x="5414719" y="4164794"/>
                <a:ext cx="270997" cy="13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C6DC3B-6C0B-3C39-93CE-4F4BF032EFBA}"/>
                  </a:ext>
                </a:extLst>
              </p:cNvPr>
              <p:cNvSpPr txBox="1"/>
              <p:nvPr/>
            </p:nvSpPr>
            <p:spPr>
              <a:xfrm>
                <a:off x="5420897" y="3489601"/>
                <a:ext cx="270997" cy="13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C110AA-16AA-2DFC-35FE-FB547920B107}"/>
                  </a:ext>
                </a:extLst>
              </p:cNvPr>
              <p:cNvSpPr txBox="1"/>
              <p:nvPr/>
            </p:nvSpPr>
            <p:spPr>
              <a:xfrm>
                <a:off x="6001856" y="3149471"/>
                <a:ext cx="270997" cy="13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615B85-22B3-A8D3-527E-85DC6FCDD377}"/>
                  </a:ext>
                </a:extLst>
              </p:cNvPr>
              <p:cNvSpPr txBox="1"/>
              <p:nvPr/>
            </p:nvSpPr>
            <p:spPr>
              <a:xfrm>
                <a:off x="6592068" y="3502271"/>
                <a:ext cx="270997" cy="13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B4AAA8-D81F-11DD-2836-243F65950E39}"/>
                  </a:ext>
                </a:extLst>
              </p:cNvPr>
              <p:cNvSpPr txBox="1"/>
              <p:nvPr/>
            </p:nvSpPr>
            <p:spPr>
              <a:xfrm>
                <a:off x="6601894" y="4164794"/>
                <a:ext cx="270997" cy="13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8E510A-F5A6-D1D2-1F80-877621B24B24}"/>
                  </a:ext>
                </a:extLst>
              </p:cNvPr>
              <p:cNvSpPr txBox="1"/>
              <p:nvPr/>
            </p:nvSpPr>
            <p:spPr>
              <a:xfrm>
                <a:off x="6013224" y="4498417"/>
                <a:ext cx="270997" cy="13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191FE2-F1D5-4E68-254F-2F0A5BD61858}"/>
                  </a:ext>
                </a:extLst>
              </p:cNvPr>
              <p:cNvSpPr txBox="1"/>
              <p:nvPr/>
            </p:nvSpPr>
            <p:spPr>
              <a:xfrm>
                <a:off x="6010277" y="3831038"/>
                <a:ext cx="270997" cy="13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607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5316</TotalTime>
  <Words>47</Words>
  <Application>Microsoft Macintosh PowerPoint</Application>
  <PresentationFormat>Custom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Bachhar, Arnab</dc:creator>
  <cp:lastModifiedBy>Bachhar, Arnab</cp:lastModifiedBy>
  <cp:revision>24</cp:revision>
  <dcterms:created xsi:type="dcterms:W3CDTF">2024-02-27T15:49:20Z</dcterms:created>
  <dcterms:modified xsi:type="dcterms:W3CDTF">2024-03-02T21:56:19Z</dcterms:modified>
</cp:coreProperties>
</file>