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9"/>
    <p:restoredTop sz="96306"/>
  </p:normalViewPr>
  <p:slideViewPr>
    <p:cSldViewPr snapToGrid="0">
      <p:cViewPr varScale="1">
        <p:scale>
          <a:sx n="96" d="100"/>
          <a:sy n="96" d="100"/>
        </p:scale>
        <p:origin x="200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DCFED-FEE4-E54B-9CB5-C7D69C20CF4B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322AC-E6BC-FE45-9E83-1EED2FCC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9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6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2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8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9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5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AC9A2-1332-1942-9E74-4AAE3394F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4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1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6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6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2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2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5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8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7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7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3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D22C89C6-8A0F-7F86-5142-7A15188EB55C}"/>
              </a:ext>
            </a:extLst>
          </p:cNvPr>
          <p:cNvGrpSpPr/>
          <p:nvPr/>
        </p:nvGrpSpPr>
        <p:grpSpPr>
          <a:xfrm>
            <a:off x="4324167" y="448938"/>
            <a:ext cx="3914758" cy="3871481"/>
            <a:chOff x="-83263" y="-4414"/>
            <a:chExt cx="4241044" cy="45684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898C87-1C9F-18A7-140F-5DC8528DB9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917"/>
            <a:stretch/>
          </p:blipFill>
          <p:spPr>
            <a:xfrm>
              <a:off x="-83263" y="-4414"/>
              <a:ext cx="4241044" cy="446797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D2D27D3-A8DC-274C-7EF0-967E6302B41B}"/>
                    </a:ext>
                  </a:extLst>
                </p:cNvPr>
                <p:cNvSpPr txBox="1"/>
                <p:nvPr/>
              </p:nvSpPr>
              <p:spPr>
                <a:xfrm>
                  <a:off x="-25725" y="4117089"/>
                  <a:ext cx="3286687" cy="446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:r>
                    <a:rPr lang="en-US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(a)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latin typeface="Helvetica Neue" panose="02000503000000020004" pitchFamily="2" charset="0"/>
                    </a:rPr>
                    <a:t> operator covariance</a:t>
                  </a: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D2D27D3-A8DC-274C-7EF0-967E6302B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725" y="4117089"/>
                  <a:ext cx="3286687" cy="446944"/>
                </a:xfrm>
                <a:prstGeom prst="rect">
                  <a:avLst/>
                </a:prstGeom>
                <a:blipFill>
                  <a:blip r:embed="rId4"/>
                  <a:stretch>
                    <a:fillRect t="-6452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E16111-1981-8A8A-2852-85B15026720D}"/>
              </a:ext>
            </a:extLst>
          </p:cNvPr>
          <p:cNvGrpSpPr/>
          <p:nvPr/>
        </p:nvGrpSpPr>
        <p:grpSpPr>
          <a:xfrm>
            <a:off x="8292036" y="235754"/>
            <a:ext cx="3681132" cy="4084537"/>
            <a:chOff x="8035453" y="410479"/>
            <a:chExt cx="4205148" cy="45904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8A9387-3D93-A606-268F-2AB54795FD56}"/>
                </a:ext>
              </a:extLst>
            </p:cNvPr>
            <p:cNvPicPr>
              <a:picLocks/>
            </p:cNvPicPr>
            <p:nvPr/>
          </p:nvPicPr>
          <p:blipFill>
            <a:blip r:embed="rId5"/>
            <a:srcRect l="4037" r="4037"/>
            <a:stretch/>
          </p:blipFill>
          <p:spPr>
            <a:xfrm>
              <a:off x="8035453" y="410479"/>
              <a:ext cx="4205148" cy="457200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7E81313-0A71-DC97-9B95-499C02F7BC0F}"/>
                    </a:ext>
                  </a:extLst>
                </p:cNvPr>
                <p:cNvSpPr txBox="1"/>
                <p:nvPr/>
              </p:nvSpPr>
              <p:spPr>
                <a:xfrm>
                  <a:off x="8084117" y="4575426"/>
                  <a:ext cx="2980084" cy="4255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(c)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𝑄</m:t>
                          </m:r>
                        </m:e>
                      </m:acc>
                    </m:oMath>
                  </a14:m>
                  <a:r>
                    <a:rPr lang="en-US" b="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 covariance matrix </a:t>
                  </a: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7E81313-0A71-DC97-9B95-499C02F7B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4117" y="4575426"/>
                  <a:ext cx="2980084" cy="425530"/>
                </a:xfrm>
                <a:prstGeom prst="rect">
                  <a:avLst/>
                </a:prstGeom>
                <a:blipFill>
                  <a:blip r:embed="rId6"/>
                  <a:stretch>
                    <a:fillRect l="-1942" t="-6452" r="-971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6464189-B5B0-AD3D-086E-DDBB368C4C52}"/>
              </a:ext>
            </a:extLst>
          </p:cNvPr>
          <p:cNvSpPr txBox="1"/>
          <p:nvPr/>
        </p:nvSpPr>
        <p:spPr>
          <a:xfrm>
            <a:off x="5486400" y="40319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D90CAC-2941-EC1B-3F9D-9EF72622F47B}"/>
              </a:ext>
            </a:extLst>
          </p:cNvPr>
          <p:cNvGrpSpPr/>
          <p:nvPr/>
        </p:nvGrpSpPr>
        <p:grpSpPr>
          <a:xfrm>
            <a:off x="223675" y="189672"/>
            <a:ext cx="4100492" cy="4100492"/>
            <a:chOff x="4191544" y="219557"/>
            <a:chExt cx="4100492" cy="4100492"/>
          </a:xfrm>
        </p:grpSpPr>
        <p:pic>
          <p:nvPicPr>
            <p:cNvPr id="3" name="Picture 2" descr="A graph of a number of squares&#10;&#10;Description automatically generated with medium confidence">
              <a:extLst>
                <a:ext uri="{FF2B5EF4-FFF2-40B4-BE49-F238E27FC236}">
                  <a16:creationId xmlns:a16="http://schemas.microsoft.com/office/drawing/2014/main" id="{78C96359-CE48-B5F6-94AC-7DAC88AF9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91544" y="219557"/>
              <a:ext cx="4100492" cy="410049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D923AA2-8CED-5FA1-992D-66EE911D6892}"/>
                    </a:ext>
                  </a:extLst>
                </p:cNvPr>
                <p:cNvSpPr txBox="1"/>
                <p:nvPr/>
              </p:nvSpPr>
              <p:spPr>
                <a:xfrm>
                  <a:off x="4398227" y="3941291"/>
                  <a:ext cx="2926314" cy="378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(b)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2  </m:t>
                          </m:r>
                        </m:sup>
                      </m:sSup>
                    </m:oMath>
                  </a14:m>
                  <a:r>
                    <a:rPr lang="en-US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operator covariance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D923AA2-8CED-5FA1-992D-66EE911D6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8227" y="3941291"/>
                  <a:ext cx="2926314" cy="378758"/>
                </a:xfrm>
                <a:prstGeom prst="rect">
                  <a:avLst/>
                </a:prstGeom>
                <a:blipFill>
                  <a:blip r:embed="rId8"/>
                  <a:stretch>
                    <a:fillRect l="-2165" t="-10000" r="-433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589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2944</TotalTime>
  <Words>20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Bachhar, Arnab</dc:creator>
  <cp:lastModifiedBy>Bachhar, Arnab</cp:lastModifiedBy>
  <cp:revision>7</cp:revision>
  <dcterms:created xsi:type="dcterms:W3CDTF">2024-03-01T18:35:07Z</dcterms:created>
  <dcterms:modified xsi:type="dcterms:W3CDTF">2024-03-03T19:39:30Z</dcterms:modified>
</cp:coreProperties>
</file>