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1"/>
    <p:restoredTop sz="96306"/>
  </p:normalViewPr>
  <p:slideViewPr>
    <p:cSldViewPr snapToGrid="0">
      <p:cViewPr varScale="1">
        <p:scale>
          <a:sx n="96" d="100"/>
          <a:sy n="96" d="100"/>
        </p:scale>
        <p:origin x="200" y="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48242"/>
            <a:ext cx="9144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01359"/>
            <a:ext cx="9144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B468-8B1E-F64C-9316-99AC7619CA6E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818C-A8BB-A64D-A2CA-37CD232F6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6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B468-8B1E-F64C-9316-99AC7619CA6E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818C-A8BB-A64D-A2CA-37CD232F6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7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43416"/>
            <a:ext cx="262890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43416"/>
            <a:ext cx="773430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B468-8B1E-F64C-9316-99AC7619CA6E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818C-A8BB-A64D-A2CA-37CD232F6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6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B468-8B1E-F64C-9316-99AC7619CA6E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818C-A8BB-A64D-A2CA-37CD232F6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39826"/>
            <a:ext cx="105156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59642"/>
            <a:ext cx="105156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B468-8B1E-F64C-9316-99AC7619CA6E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818C-A8BB-A64D-A2CA-37CD232F6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2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7083"/>
            <a:ext cx="51816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17083"/>
            <a:ext cx="51816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B468-8B1E-F64C-9316-99AC7619CA6E}" type="datetimeFigureOut">
              <a:rPr lang="en-US" smtClean="0"/>
              <a:t>3/2/24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818C-A8BB-A64D-A2CA-37CD232F6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8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3417"/>
            <a:ext cx="105156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20775"/>
            <a:ext cx="5157787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670050"/>
            <a:ext cx="5157787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20775"/>
            <a:ext cx="518318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670050"/>
            <a:ext cx="5183188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B468-8B1E-F64C-9316-99AC7619CA6E}" type="datetimeFigureOut">
              <a:rPr lang="en-US" smtClean="0"/>
              <a:t>3/2/24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818C-A8BB-A64D-A2CA-37CD232F6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8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B468-8B1E-F64C-9316-99AC7619CA6E}" type="datetimeFigureOut">
              <a:rPr lang="en-US" smtClean="0"/>
              <a:t>3/2/24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818C-A8BB-A64D-A2CA-37CD232F6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1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B468-8B1E-F64C-9316-99AC7619CA6E}" type="datetimeFigureOut">
              <a:rPr lang="en-US" smtClean="0"/>
              <a:t>3/2/24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818C-A8BB-A64D-A2CA-37CD232F6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4800"/>
            <a:ext cx="39322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58284"/>
            <a:ext cx="617220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71600"/>
            <a:ext cx="39322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B468-8B1E-F64C-9316-99AC7619CA6E}" type="datetimeFigureOut">
              <a:rPr lang="en-US" smtClean="0"/>
              <a:t>3/2/24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818C-A8BB-A64D-A2CA-37CD232F6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3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4800"/>
            <a:ext cx="39322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58284"/>
            <a:ext cx="617220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71600"/>
            <a:ext cx="39322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B468-8B1E-F64C-9316-99AC7619CA6E}" type="datetimeFigureOut">
              <a:rPr lang="en-US" smtClean="0"/>
              <a:t>3/2/24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818C-A8BB-A64D-A2CA-37CD232F6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9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3417"/>
            <a:ext cx="105156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7083"/>
            <a:ext cx="105156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237567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0B468-8B1E-F64C-9316-99AC7619CA6E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237567"/>
            <a:ext cx="4114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237567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5818C-A8BB-A64D-A2CA-37CD232F6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3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435E82E-B99E-5BB3-87EE-23FC502C9E34}"/>
              </a:ext>
            </a:extLst>
          </p:cNvPr>
          <p:cNvGrpSpPr/>
          <p:nvPr/>
        </p:nvGrpSpPr>
        <p:grpSpPr>
          <a:xfrm>
            <a:off x="161399" y="128243"/>
            <a:ext cx="11974066" cy="4208839"/>
            <a:chOff x="-44562" y="128243"/>
            <a:chExt cx="11974066" cy="4208839"/>
          </a:xfrm>
        </p:grpSpPr>
        <p:pic>
          <p:nvPicPr>
            <p:cNvPr id="5" name="Picture 4" descr="A diagram of a molecule&#10;&#10;Description automatically generated">
              <a:extLst>
                <a:ext uri="{FF2B5EF4-FFF2-40B4-BE49-F238E27FC236}">
                  <a16:creationId xmlns:a16="http://schemas.microsoft.com/office/drawing/2014/main" id="{81D49875-A96F-A55D-6D32-DD5A7E89C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4562" y="128243"/>
              <a:ext cx="3595620" cy="359562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0DD7E97-C559-2672-4772-36DD1D6FC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3373808" y="128243"/>
              <a:ext cx="4076700" cy="39116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5B8E57E-D6F1-2869-443C-39C44457D1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9901" r="8657" b="9832"/>
            <a:stretch/>
          </p:blipFill>
          <p:spPr>
            <a:xfrm>
              <a:off x="7469740" y="174593"/>
              <a:ext cx="4459764" cy="360911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67DA96-AD67-053E-A300-85D3BF6A1791}"/>
                </a:ext>
              </a:extLst>
            </p:cNvPr>
            <p:cNvSpPr txBox="1"/>
            <p:nvPr/>
          </p:nvSpPr>
          <p:spPr>
            <a:xfrm>
              <a:off x="958948" y="4013917"/>
              <a:ext cx="167225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0" i="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(a) Cluster Labels</a:t>
              </a:r>
              <a:endParaRPr lang="en-US" sz="1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9DB144-24C4-D103-5FED-DF36FE59527A}"/>
                </a:ext>
              </a:extLst>
            </p:cNvPr>
            <p:cNvSpPr txBox="1"/>
            <p:nvPr/>
          </p:nvSpPr>
          <p:spPr>
            <a:xfrm>
              <a:off x="4149760" y="4011847"/>
              <a:ext cx="223272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(b) </a:t>
              </a:r>
              <a:r>
                <a:rPr lang="en-US" sz="1500" b="0" i="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Energy Extrapolation</a:t>
              </a:r>
              <a:endParaRPr lang="en-US" sz="1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31FF90-5450-0ABB-478B-F624644B2DEA}"/>
                </a:ext>
              </a:extLst>
            </p:cNvPr>
            <p:cNvSpPr txBox="1"/>
            <p:nvPr/>
          </p:nvSpPr>
          <p:spPr>
            <a:xfrm>
              <a:off x="8483246" y="4009777"/>
              <a:ext cx="218143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(c) </a:t>
              </a:r>
              <a:r>
                <a:rPr lang="en-US" sz="1500" b="0" i="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Charge Covariances</a:t>
              </a:r>
              <a:endParaRPr lang="en-US" sz="1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7671D85-375B-AE7A-CCB6-18EBA7B6D79C}"/>
                </a:ext>
              </a:extLst>
            </p:cNvPr>
            <p:cNvSpPr txBox="1"/>
            <p:nvPr/>
          </p:nvSpPr>
          <p:spPr>
            <a:xfrm>
              <a:off x="7749319" y="41896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8210559-B695-E518-B561-7EC6CF96D3C0}"/>
                </a:ext>
              </a:extLst>
            </p:cNvPr>
            <p:cNvSpPr txBox="1"/>
            <p:nvPr/>
          </p:nvSpPr>
          <p:spPr>
            <a:xfrm>
              <a:off x="8252748" y="8686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E4D793-AF09-6DA2-9A08-11FB8CF7E78C}"/>
                </a:ext>
              </a:extLst>
            </p:cNvPr>
            <p:cNvSpPr txBox="1"/>
            <p:nvPr/>
          </p:nvSpPr>
          <p:spPr>
            <a:xfrm>
              <a:off x="8731723" y="13258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032C6D-E649-557B-164F-ED24E48494EC}"/>
                </a:ext>
              </a:extLst>
            </p:cNvPr>
            <p:cNvSpPr txBox="1"/>
            <p:nvPr/>
          </p:nvSpPr>
          <p:spPr>
            <a:xfrm>
              <a:off x="9212359" y="179448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18FCCA-EB90-44EC-AE08-E4762EC2506B}"/>
                </a:ext>
              </a:extLst>
            </p:cNvPr>
            <p:cNvSpPr txBox="1"/>
            <p:nvPr/>
          </p:nvSpPr>
          <p:spPr>
            <a:xfrm>
              <a:off x="9704923" y="22402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117291-1019-26F9-EC4E-2F402B4C36A3}"/>
                </a:ext>
              </a:extLst>
            </p:cNvPr>
            <p:cNvSpPr txBox="1"/>
            <p:nvPr/>
          </p:nvSpPr>
          <p:spPr>
            <a:xfrm>
              <a:off x="10202713" y="26974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434E44-F16D-4482-AB9E-2A4796737061}"/>
                </a:ext>
              </a:extLst>
            </p:cNvPr>
            <p:cNvSpPr txBox="1"/>
            <p:nvPr/>
          </p:nvSpPr>
          <p:spPr>
            <a:xfrm>
              <a:off x="10707081" y="31384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5261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1137</TotalTime>
  <Words>22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Bachhar, Arnab</dc:creator>
  <cp:lastModifiedBy>Bachhar, Arnab</cp:lastModifiedBy>
  <cp:revision>27</cp:revision>
  <dcterms:created xsi:type="dcterms:W3CDTF">2024-03-02T23:26:28Z</dcterms:created>
  <dcterms:modified xsi:type="dcterms:W3CDTF">2024-03-03T18:24:10Z</dcterms:modified>
</cp:coreProperties>
</file>