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06"/>
  </p:normalViewPr>
  <p:slideViewPr>
    <p:cSldViewPr snapToGrid="0">
      <p:cViewPr varScale="1">
        <p:scale>
          <a:sx n="96" d="100"/>
          <a:sy n="96" d="100"/>
        </p:scale>
        <p:origin x="200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CFED-FEE4-E54B-9CB5-C7D69C20CF4B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322AC-E6BC-FE45-9E83-1EED2FCC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9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6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2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8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5" algn="l" defTabSz="9143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4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5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7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7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D1C2-A198-B043-921B-7478B10A4991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E4D7-16F6-2740-847A-6F11CA00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4006356" y="235754"/>
            <a:ext cx="4328280" cy="4084666"/>
            <a:chOff x="-427563" y="-255977"/>
            <a:chExt cx="4689032" cy="48200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40" b="1640"/>
            <a:stretch/>
          </p:blipFill>
          <p:spPr>
            <a:xfrm>
              <a:off x="-427563" y="-255977"/>
              <a:ext cx="4689032" cy="473449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D27D3-A8DC-274C-7EF0-967E6302B41B}"/>
                    </a:ext>
                  </a:extLst>
                </p:cNvPr>
                <p:cNvSpPr txBox="1"/>
                <p:nvPr/>
              </p:nvSpPr>
              <p:spPr>
                <a:xfrm>
                  <a:off x="-25725" y="4117089"/>
                  <a:ext cx="3286687" cy="446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(b)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latin typeface="Helvetica Neue" panose="02000503000000020004" pitchFamily="2" charset="0"/>
                    </a:rPr>
                    <a:t> operator covariance</a:t>
                  </a: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D2D27D3-A8DC-274C-7EF0-967E6302B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725" y="4117089"/>
                  <a:ext cx="3286687" cy="446944"/>
                </a:xfrm>
                <a:prstGeom prst="rect">
                  <a:avLst/>
                </a:prstGeom>
                <a:blipFill>
                  <a:blip r:embed="rId4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8145196" y="170833"/>
            <a:ext cx="3885969" cy="4149458"/>
            <a:chOff x="7867710" y="337517"/>
            <a:chExt cx="4439144" cy="46634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>
            <a:blip r:embed="rId5"/>
            <a:srcRect l="4756" r="4756"/>
            <a:stretch/>
          </p:blipFill>
          <p:spPr>
            <a:xfrm>
              <a:off x="7867710" y="337517"/>
              <a:ext cx="4439144" cy="46507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E81313-0A71-DC97-9B95-499C02F7BC0F}"/>
                    </a:ext>
                  </a:extLst>
                </p:cNvPr>
                <p:cNvSpPr txBox="1"/>
                <p:nvPr/>
              </p:nvSpPr>
              <p:spPr>
                <a:xfrm>
                  <a:off x="8084117" y="4575426"/>
                  <a:ext cx="2980084" cy="4255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(c)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𝑄</m:t>
                          </m:r>
                        </m:e>
                      </m:acc>
                    </m:oMath>
                  </a14:m>
                  <a:r>
                    <a:rPr lang="en-US" b="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 covariance matrix 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E81313-0A71-DC97-9B95-499C02F7B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117" y="4575426"/>
                  <a:ext cx="2980084" cy="425530"/>
                </a:xfrm>
                <a:prstGeom prst="rect">
                  <a:avLst/>
                </a:prstGeom>
                <a:blipFill>
                  <a:blip r:embed="rId6"/>
                  <a:stretch>
                    <a:fillRect l="-1942" t="-6452" r="-971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464189-B5B0-AD3D-086E-DDBB368C4C52}"/>
              </a:ext>
            </a:extLst>
          </p:cNvPr>
          <p:cNvSpPr txBox="1"/>
          <p:nvPr/>
        </p:nvSpPr>
        <p:spPr>
          <a:xfrm>
            <a:off x="5486400" y="4031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D90CAC-2941-EC1B-3F9D-9EF72622F47B}"/>
              </a:ext>
            </a:extLst>
          </p:cNvPr>
          <p:cNvGrpSpPr/>
          <p:nvPr/>
        </p:nvGrpSpPr>
        <p:grpSpPr>
          <a:xfrm>
            <a:off x="223675" y="189672"/>
            <a:ext cx="4100492" cy="4100492"/>
            <a:chOff x="4191544" y="219557"/>
            <a:chExt cx="4100492" cy="41004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C96359-CE48-B5F6-94AC-7DAC88AF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191544" y="219557"/>
              <a:ext cx="4100492" cy="41004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923AA2-8CED-5FA1-992D-66EE911D6892}"/>
                    </a:ext>
                  </a:extLst>
                </p:cNvPr>
                <p:cNvSpPr txBox="1"/>
                <p:nvPr/>
              </p:nvSpPr>
              <p:spPr>
                <a:xfrm>
                  <a:off x="4398227" y="3941291"/>
                  <a:ext cx="2905475" cy="378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(a)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2  </m:t>
                          </m:r>
                        </m:sup>
                      </m:sSup>
                    </m:oMath>
                  </a14:m>
                  <a:r>
                    <a:rPr lang="en-US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operator covariance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923AA2-8CED-5FA1-992D-66EE911D6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8227" y="3941291"/>
                  <a:ext cx="2905475" cy="378758"/>
                </a:xfrm>
                <a:prstGeom prst="rect">
                  <a:avLst/>
                </a:prstGeom>
                <a:blipFill>
                  <a:blip r:embed="rId8"/>
                  <a:stretch>
                    <a:fillRect l="-2183" t="-10000" r="-87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4557</TotalTime>
  <Words>20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10</cp:revision>
  <dcterms:created xsi:type="dcterms:W3CDTF">2024-03-01T18:35:07Z</dcterms:created>
  <dcterms:modified xsi:type="dcterms:W3CDTF">2024-03-04T22:32:53Z</dcterms:modified>
</cp:coreProperties>
</file>