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129" d="100"/>
          <a:sy n="129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DEC1-630A-0944-B72A-BB442DD1E50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A443E-8D31-D543-8B85-31FBBD7C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A443E-8D31-D543-8B85-31FBBD7C27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6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6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BF55-11CF-2B49-8D19-6023ABDB7ED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AFF1-5945-6A4F-8225-2E9FF806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E695F1-6D7F-FAB8-5165-93C9A95D9E1F}"/>
              </a:ext>
            </a:extLst>
          </p:cNvPr>
          <p:cNvGrpSpPr/>
          <p:nvPr/>
        </p:nvGrpSpPr>
        <p:grpSpPr>
          <a:xfrm>
            <a:off x="134640" y="160056"/>
            <a:ext cx="4480560" cy="4480560"/>
            <a:chOff x="1011510" y="4639431"/>
            <a:chExt cx="4572000" cy="4411551"/>
          </a:xfrm>
        </p:grpSpPr>
        <p:pic>
          <p:nvPicPr>
            <p:cNvPr id="5" name="Picture 4" descr="A red and white squares&#10;&#10;Description automatically generated">
              <a:extLst>
                <a:ext uri="{FF2B5EF4-FFF2-40B4-BE49-F238E27FC236}">
                  <a16:creationId xmlns:a16="http://schemas.microsoft.com/office/drawing/2014/main" id="{1B96BC7C-A127-3864-BF79-DCB64044B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049" b="10415"/>
            <a:stretch/>
          </p:blipFill>
          <p:spPr>
            <a:xfrm>
              <a:off x="1011510" y="4639431"/>
              <a:ext cx="4572000" cy="36363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5C735-F976-4B22-BF7C-51C5AB45B85C}"/>
                    </a:ext>
                  </a:extLst>
                </p:cNvPr>
                <p:cNvSpPr txBox="1"/>
                <p:nvPr/>
              </p:nvSpPr>
              <p:spPr>
                <a:xfrm>
                  <a:off x="1326929" y="8387787"/>
                  <a:ext cx="3358817" cy="663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(d) Difference between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and</a:t>
                  </a:r>
                </a:p>
                <a:p>
                  <a:r>
                    <a:rPr lang="en-US" dirty="0">
                      <a:latin typeface="Helvetica Neue" panose="02000503000000020004" pitchFamily="2" charset="0"/>
                    </a:rPr>
                    <a:t>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operator correlation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5C735-F976-4B22-BF7C-51C5AB45B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929" y="8387787"/>
                  <a:ext cx="3358817" cy="663195"/>
                </a:xfrm>
                <a:prstGeom prst="rect">
                  <a:avLst/>
                </a:prstGeom>
                <a:blipFill>
                  <a:blip r:embed="rId4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B668B7-1BAA-854B-2073-1E50330F9540}"/>
                </a:ext>
              </a:extLst>
            </p:cNvPr>
            <p:cNvSpPr txBox="1"/>
            <p:nvPr/>
          </p:nvSpPr>
          <p:spPr>
            <a:xfrm>
              <a:off x="1235686" y="48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0B8DD1-6F17-DB61-7C0B-C27878E319E3}"/>
                </a:ext>
              </a:extLst>
            </p:cNvPr>
            <p:cNvSpPr txBox="1"/>
            <p:nvPr/>
          </p:nvSpPr>
          <p:spPr>
            <a:xfrm>
              <a:off x="1691117" y="53763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5FCC53-EFA6-572F-9EF9-DBC2EC6A1D89}"/>
                </a:ext>
              </a:extLst>
            </p:cNvPr>
            <p:cNvSpPr txBox="1"/>
            <p:nvPr/>
          </p:nvSpPr>
          <p:spPr>
            <a:xfrm>
              <a:off x="2131589" y="5818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94E3FE-FE0E-152E-F75A-3AAE31EA78ED}"/>
                </a:ext>
              </a:extLst>
            </p:cNvPr>
            <p:cNvSpPr txBox="1"/>
            <p:nvPr/>
          </p:nvSpPr>
          <p:spPr>
            <a:xfrm>
              <a:off x="2632844" y="62729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B9A1A-0A40-31C3-9BC5-F9686E6553BD}"/>
                </a:ext>
              </a:extLst>
            </p:cNvPr>
            <p:cNvSpPr txBox="1"/>
            <p:nvPr/>
          </p:nvSpPr>
          <p:spPr>
            <a:xfrm>
              <a:off x="3090955" y="67260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7848D-A159-DD82-ECAE-72FE94CBFF04}"/>
                </a:ext>
              </a:extLst>
            </p:cNvPr>
            <p:cNvSpPr txBox="1"/>
            <p:nvPr/>
          </p:nvSpPr>
          <p:spPr>
            <a:xfrm>
              <a:off x="3526979" y="72002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DEBF20-71E1-9E3B-941A-2CCF66E8E892}"/>
                </a:ext>
              </a:extLst>
            </p:cNvPr>
            <p:cNvSpPr txBox="1"/>
            <p:nvPr/>
          </p:nvSpPr>
          <p:spPr>
            <a:xfrm>
              <a:off x="4041620" y="76461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7AC48B-FD10-F2B6-6A33-6D00D76DF2A5}"/>
              </a:ext>
            </a:extLst>
          </p:cNvPr>
          <p:cNvGrpSpPr/>
          <p:nvPr/>
        </p:nvGrpSpPr>
        <p:grpSpPr>
          <a:xfrm>
            <a:off x="4464938" y="69574"/>
            <a:ext cx="4568973" cy="4571433"/>
            <a:chOff x="6632773" y="4587730"/>
            <a:chExt cx="4757904" cy="445481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7EDAFF-B458-9444-7EF0-6FE6C26E0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7529" b="7529"/>
            <a:stretch/>
          </p:blipFill>
          <p:spPr>
            <a:xfrm>
              <a:off x="6744263" y="4587730"/>
              <a:ext cx="4646414" cy="37980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4CAD6E-8113-2281-2EC1-2880284E7032}"/>
                </a:ext>
              </a:extLst>
            </p:cNvPr>
            <p:cNvSpPr txBox="1"/>
            <p:nvPr/>
          </p:nvSpPr>
          <p:spPr>
            <a:xfrm>
              <a:off x="6632773" y="8396218"/>
              <a:ext cx="423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(e) Correlation between cumulants of </a:t>
              </a:r>
            </a:p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excitations outside reference space</a:t>
              </a:r>
              <a:endParaRPr lang="en-US" dirty="0">
                <a:latin typeface="Helvetica Neue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D6A299-39F5-6CAA-6946-FECD2272DEB2}"/>
                </a:ext>
              </a:extLst>
            </p:cNvPr>
            <p:cNvSpPr txBox="1"/>
            <p:nvPr/>
          </p:nvSpPr>
          <p:spPr>
            <a:xfrm>
              <a:off x="6968709" y="49275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2BC54D-71E4-ED9C-5B1A-BEA5E62AAF10}"/>
                </a:ext>
              </a:extLst>
            </p:cNvPr>
            <p:cNvSpPr txBox="1"/>
            <p:nvPr/>
          </p:nvSpPr>
          <p:spPr>
            <a:xfrm>
              <a:off x="7437037" y="5401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05A096-31D3-3791-B9A6-9EA871D81222}"/>
                </a:ext>
              </a:extLst>
            </p:cNvPr>
            <p:cNvSpPr txBox="1"/>
            <p:nvPr/>
          </p:nvSpPr>
          <p:spPr>
            <a:xfrm>
              <a:off x="7932315" y="5870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D617F8-D36C-8A73-0ED8-6A2518990B2F}"/>
                </a:ext>
              </a:extLst>
            </p:cNvPr>
            <p:cNvSpPr txBox="1"/>
            <p:nvPr/>
          </p:nvSpPr>
          <p:spPr>
            <a:xfrm>
              <a:off x="8367220" y="62926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2BADB-D0CE-0D39-5FCE-CB7B8EE35D62}"/>
                </a:ext>
              </a:extLst>
            </p:cNvPr>
            <p:cNvSpPr txBox="1"/>
            <p:nvPr/>
          </p:nvSpPr>
          <p:spPr>
            <a:xfrm>
              <a:off x="8872808" y="67476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69894F-58B9-0676-0EB0-0AB1F9035562}"/>
                </a:ext>
              </a:extLst>
            </p:cNvPr>
            <p:cNvSpPr txBox="1"/>
            <p:nvPr/>
          </p:nvSpPr>
          <p:spPr>
            <a:xfrm>
              <a:off x="9317782" y="72066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6381C-7C46-2582-0794-4986B115F380}"/>
                </a:ext>
              </a:extLst>
            </p:cNvPr>
            <p:cNvSpPr txBox="1"/>
            <p:nvPr/>
          </p:nvSpPr>
          <p:spPr>
            <a:xfrm>
              <a:off x="9791250" y="76517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88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40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3</cp:revision>
  <dcterms:created xsi:type="dcterms:W3CDTF">2024-02-28T18:10:52Z</dcterms:created>
  <dcterms:modified xsi:type="dcterms:W3CDTF">2024-02-28T19:56:36Z</dcterms:modified>
</cp:coreProperties>
</file>