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182" d="100"/>
          <a:sy n="182" d="100"/>
        </p:scale>
        <p:origin x="1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DACF-D98E-1044-A4B3-7497939ACED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D28-8E86-984F-8405-BDC8B5662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9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DACF-D98E-1044-A4B3-7497939ACED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D28-8E86-984F-8405-BDC8B5662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6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6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DACF-D98E-1044-A4B3-7497939ACED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D28-8E86-984F-8405-BDC8B5662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3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DACF-D98E-1044-A4B3-7497939ACED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D28-8E86-984F-8405-BDC8B5662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0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DACF-D98E-1044-A4B3-7497939ACED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D28-8E86-984F-8405-BDC8B5662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DACF-D98E-1044-A4B3-7497939ACED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D28-8E86-984F-8405-BDC8B5662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243417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DACF-D98E-1044-A4B3-7497939ACED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D28-8E86-984F-8405-BDC8B5662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8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DACF-D98E-1044-A4B3-7497939ACED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D28-8E86-984F-8405-BDC8B5662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8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DACF-D98E-1044-A4B3-7497939ACED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D28-8E86-984F-8405-BDC8B5662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4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DACF-D98E-1044-A4B3-7497939ACED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D28-8E86-984F-8405-BDC8B5662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4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DACF-D98E-1044-A4B3-7497939ACED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ED28-8E86-984F-8405-BDC8B5662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7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04DACF-D98E-1044-A4B3-7497939ACED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16ED28-8E86-984F-8405-BDC8B5662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4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2FE3F2-50C2-82A3-5731-FADE717E7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393700"/>
            <a:ext cx="4216400" cy="3784600"/>
          </a:xfrm>
          <a:prstGeom prst="rect">
            <a:avLst/>
          </a:prstGeom>
        </p:spPr>
      </p:pic>
      <p:pic>
        <p:nvPicPr>
          <p:cNvPr id="7" name="Picture 6" descr="A molecule model of a molecule&#10;&#10;Description automatically generated">
            <a:extLst>
              <a:ext uri="{FF2B5EF4-FFF2-40B4-BE49-F238E27FC236}">
                <a16:creationId xmlns:a16="http://schemas.microsoft.com/office/drawing/2014/main" id="{7098BAAC-BDA0-BD8F-98C3-219D0BEAB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30" t="12366" r="17252" b="19847"/>
          <a:stretch/>
        </p:blipFill>
        <p:spPr>
          <a:xfrm>
            <a:off x="979296" y="1954443"/>
            <a:ext cx="1512618" cy="14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1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Bachhar, Arnab</dc:creator>
  <cp:lastModifiedBy>Bachhar, Arnab</cp:lastModifiedBy>
  <cp:revision>1</cp:revision>
  <dcterms:created xsi:type="dcterms:W3CDTF">2024-07-29T15:15:50Z</dcterms:created>
  <dcterms:modified xsi:type="dcterms:W3CDTF">2024-07-29T15:17:30Z</dcterms:modified>
</cp:coreProperties>
</file>