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3F0F7-1455-034A-9558-30F78B5E35E6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BAC1B-6E95-0B44-A3AC-3E1DF5DF2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AC1B-6E95-0B44-A3AC-3E1DF5DF2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23EA-5C01-8E52-8A8C-0FF658BA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F7D5A-8594-5E2C-C128-C4EDC7D4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F6B0-F862-F3BC-FC11-A96210B7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6AC2-3DEE-0880-14E1-2581BE24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1FE7-6552-76EB-0E75-45A001C9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4042-23C2-5FFC-DE18-4BE9C3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2F718-4FE3-3DB6-1CE9-2453BCF81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A864-CF63-28FC-724A-11229FCB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223A-056F-268E-74CF-6BD463A5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AB5F-B95E-B56C-CEC9-474123B2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70C55-8A24-9F20-65C2-E8CA61B44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E7FD7-F470-0056-71DB-1ACE2A923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F7B2-778C-C118-43B4-06D7123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F565-B726-E69C-6C60-42982A3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34C0-D510-D9B1-3FC3-8CC3E4F3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1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1077-E32F-DE4A-885E-3A22AB2C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2866-1D0A-4BB7-99A4-B289820E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03DC-3DA9-70C9-536F-893BCDF6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D4D0-BEFF-CA18-7798-130A4BA9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9ACE-EBB4-AFD4-0EA0-34F11BA6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3CBF-BDBA-71F6-CA49-1CA8DABB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F9BC1-B40D-7475-2365-35173E93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0E25-0AF0-B1F2-BDE9-5716AE16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22A9-FA50-0655-6701-AF0CFC6E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EAFB-776F-5844-6046-2BC64413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DB20-F972-55E0-2A90-3E2A363B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74FF-2044-E5A3-2EC3-8A0CC557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1A83D-D4A8-0375-E69A-9C7010D55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5F1E2-D1EB-8E52-400A-BDFCF259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0B07F-4038-A248-B855-F554D7C0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A86D-3851-4D5E-B875-1D5EB77D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B1AE-60B4-2428-C515-A3881BFE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D97FE-AFEB-51EE-FC42-92F28B35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88DFD-4099-8600-4334-A60BDB00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FB835-7451-D040-57A2-A177ED14B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7749-CAE1-E13A-4D94-BD08CBD22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33648-B9EB-EE31-0AE6-3E066789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0C087-244A-B698-30DC-118DED61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96C6-E22D-6816-C478-EA6BE457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AEC8-215C-4270-3144-3BD247B3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4A3DE-2778-53A8-7CEB-66C72FEA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A7B22-FF4E-2C1D-EF05-76DAC138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9AF15-A598-50D9-5983-6E79B453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E1F0-899C-0CF4-AFDF-ADA1A345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CB3FF-E0A7-F0AF-3B0A-A9B4FCC8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186C4-B6AE-2D4D-6965-C9C592A1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3FB-BE52-DC98-39EB-1B96D032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D993-6852-4076-BFA9-2CA8CC487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90B29-9841-7034-B916-5193A9893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D5409-9FA4-FC77-8F56-4613667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BA396-E041-4F3F-3843-E42B2C20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50CA6-F93C-39BB-BC00-CCE1EF2D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E991-8452-5703-83B7-6FDCF2C1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3BC13-610E-708A-25CE-FA648BAF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F9CF7-0465-7C6F-AF41-D93C4C3A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02B0-80FC-AB32-08A8-DCCBDD2C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0F9E2-1A02-FBF6-FC0A-1388B810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B6F8E-AFDA-6EC2-2E98-544199D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0AD7D-0313-7413-A46A-108A33C5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714E-9444-806F-EC9B-0A8408F5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6C32-8F82-1FA3-4184-6CAB434AD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4DB29-E977-DD41-AB5B-F85069264DD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7420A-8BAF-70B7-EF84-62A770AA7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3D4C-0CF4-C2C6-D3FC-856E8D4A2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339C6-7A65-8347-8572-6897C162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3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953EF-D224-DD9B-648D-67441A7F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8" y="679450"/>
            <a:ext cx="3708400" cy="549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D9965-80DE-F9BB-912D-F0B18F35C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654050"/>
            <a:ext cx="3708400" cy="554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B0C955-0023-091F-D80A-0F6F45CD4F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87" t="5664" r="9739"/>
          <a:stretch/>
        </p:blipFill>
        <p:spPr>
          <a:xfrm>
            <a:off x="4992664" y="980661"/>
            <a:ext cx="2521319" cy="2302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E47AE-2F0D-5D29-7034-29E8B098D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448" y="654050"/>
            <a:ext cx="3708400" cy="554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0D5EC8-C914-78E2-8E37-EF4202A67CED}"/>
              </a:ext>
            </a:extLst>
          </p:cNvPr>
          <p:cNvSpPr txBox="1"/>
          <p:nvPr/>
        </p:nvSpPr>
        <p:spPr>
          <a:xfrm>
            <a:off x="2120348" y="6395544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FBA39-465B-6ADF-BE0E-83744DD61BCC}"/>
              </a:ext>
            </a:extLst>
          </p:cNvPr>
          <p:cNvSpPr txBox="1"/>
          <p:nvPr/>
        </p:nvSpPr>
        <p:spPr>
          <a:xfrm>
            <a:off x="6032237" y="639554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B59C3-345F-23B1-A953-7154B6E53039}"/>
              </a:ext>
            </a:extLst>
          </p:cNvPr>
          <p:cNvSpPr txBox="1"/>
          <p:nvPr/>
        </p:nvSpPr>
        <p:spPr>
          <a:xfrm>
            <a:off x="10088529" y="637977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11148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Bachhar, Arnab</dc:creator>
  <cp:lastModifiedBy>Bachhar, Arnab</cp:lastModifiedBy>
  <cp:revision>3</cp:revision>
  <dcterms:created xsi:type="dcterms:W3CDTF">2024-07-28T22:34:26Z</dcterms:created>
  <dcterms:modified xsi:type="dcterms:W3CDTF">2024-07-28T22:38:37Z</dcterms:modified>
</cp:coreProperties>
</file>