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2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9"/>
  </p:normalViewPr>
  <p:slideViewPr>
    <p:cSldViewPr snapToGrid="0">
      <p:cViewPr varScale="1">
        <p:scale>
          <a:sx n="149" d="100"/>
          <a:sy n="149" d="100"/>
        </p:scale>
        <p:origin x="18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673418"/>
            <a:ext cx="58293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161223"/>
            <a:ext cx="58293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19075"/>
            <a:ext cx="1675924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19075"/>
            <a:ext cx="4930616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025843"/>
            <a:ext cx="670369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753678"/>
            <a:ext cx="670369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8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095375"/>
            <a:ext cx="330327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095375"/>
            <a:ext cx="330327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19075"/>
            <a:ext cx="670369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008698"/>
            <a:ext cx="32880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503045"/>
            <a:ext cx="328808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008698"/>
            <a:ext cx="330428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503045"/>
            <a:ext cx="330428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7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74320"/>
            <a:ext cx="2506801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592455"/>
            <a:ext cx="393477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234440"/>
            <a:ext cx="2506801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74320"/>
            <a:ext cx="2506801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592455"/>
            <a:ext cx="393477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234440"/>
            <a:ext cx="2506801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19075"/>
            <a:ext cx="670369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095375"/>
            <a:ext cx="670369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813810"/>
            <a:ext cx="17487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8CD5F-7589-4A4C-A2CA-6A81E98FA8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813810"/>
            <a:ext cx="262318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813810"/>
            <a:ext cx="17487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8095A-21BA-5743-A140-DA7635B7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7ED77E3-8AD7-F441-A51E-236E82E5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2847" y="113915"/>
            <a:ext cx="4979047" cy="18484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231279-A698-2384-2ECD-D512D5CB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12" y="1888368"/>
            <a:ext cx="2956161" cy="338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288C99-C33F-E61E-93D3-F6A1A5906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465" y="56957"/>
            <a:ext cx="4263717" cy="40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9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Bachhar, Arnab</dc:creator>
  <cp:lastModifiedBy>Bachhar, Arnab</cp:lastModifiedBy>
  <cp:revision>5</cp:revision>
  <dcterms:created xsi:type="dcterms:W3CDTF">2025-03-25T01:12:55Z</dcterms:created>
  <dcterms:modified xsi:type="dcterms:W3CDTF">2025-04-04T20:16:29Z</dcterms:modified>
</cp:coreProperties>
</file>