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7"/>
    <p:restoredTop sz="94715"/>
  </p:normalViewPr>
  <p:slideViewPr>
    <p:cSldViewPr snapToGrid="0">
      <p:cViewPr>
        <p:scale>
          <a:sx n="102" d="100"/>
          <a:sy n="102" d="100"/>
        </p:scale>
        <p:origin x="6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8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5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2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8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2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6EFA9-0D67-4444-8409-4379A34DB85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9AF76-44EB-F24F-8631-4D01606E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3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lecule model of a molecule&#10;&#10;Description automatically generated with medium confidence">
            <a:extLst>
              <a:ext uri="{FF2B5EF4-FFF2-40B4-BE49-F238E27FC236}">
                <a16:creationId xmlns:a16="http://schemas.microsoft.com/office/drawing/2014/main" id="{20E7B335-AD05-BD57-C58C-229AFDC5B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8" t="15329" r="9469" b="16756"/>
          <a:stretch/>
        </p:blipFill>
        <p:spPr>
          <a:xfrm>
            <a:off x="78959" y="97971"/>
            <a:ext cx="3085723" cy="2308898"/>
          </a:xfrm>
          <a:prstGeom prst="rect">
            <a:avLst/>
          </a:prstGeom>
        </p:spPr>
      </p:pic>
      <p:pic>
        <p:nvPicPr>
          <p:cNvPr id="7" name="Picture 6" descr="A blue and red molecule structure&#10;&#10;Description automatically generated">
            <a:extLst>
              <a:ext uri="{FF2B5EF4-FFF2-40B4-BE49-F238E27FC236}">
                <a16:creationId xmlns:a16="http://schemas.microsoft.com/office/drawing/2014/main" id="{99A4700D-9EA8-C338-1FAC-A968AE9D9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4" t="20563" r="7601" b="20727"/>
          <a:stretch/>
        </p:blipFill>
        <p:spPr>
          <a:xfrm>
            <a:off x="3414258" y="172177"/>
            <a:ext cx="3464019" cy="2160486"/>
          </a:xfrm>
          <a:prstGeom prst="rect">
            <a:avLst/>
          </a:prstGeom>
        </p:spPr>
      </p:pic>
      <p:pic>
        <p:nvPicPr>
          <p:cNvPr id="11" name="Picture 10" descr="A molecule model of a molecule&#10;&#10;Description automatically generated with medium confidence">
            <a:extLst>
              <a:ext uri="{FF2B5EF4-FFF2-40B4-BE49-F238E27FC236}">
                <a16:creationId xmlns:a16="http://schemas.microsoft.com/office/drawing/2014/main" id="{EDD5A707-87C0-7BAD-3C17-EB8B3D4BB2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2" t="22859" r="12647" b="24663"/>
          <a:stretch/>
        </p:blipFill>
        <p:spPr>
          <a:xfrm>
            <a:off x="10013951" y="97971"/>
            <a:ext cx="3639070" cy="2160486"/>
          </a:xfrm>
          <a:prstGeom prst="rect">
            <a:avLst/>
          </a:prstGeom>
        </p:spPr>
      </p:pic>
      <p:pic>
        <p:nvPicPr>
          <p:cNvPr id="13" name="Picture 12" descr="A molecule structure with green and brown spheres&#10;&#10;Description automatically generated">
            <a:extLst>
              <a:ext uri="{FF2B5EF4-FFF2-40B4-BE49-F238E27FC236}">
                <a16:creationId xmlns:a16="http://schemas.microsoft.com/office/drawing/2014/main" id="{28D9A67D-BF85-F915-D32E-1D5B3816E6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76" t="28421" r="15140" b="27615"/>
          <a:stretch/>
        </p:blipFill>
        <p:spPr>
          <a:xfrm>
            <a:off x="505130" y="3798519"/>
            <a:ext cx="3298736" cy="1891729"/>
          </a:xfrm>
          <a:prstGeom prst="rect">
            <a:avLst/>
          </a:prstGeom>
        </p:spPr>
      </p:pic>
      <p:pic>
        <p:nvPicPr>
          <p:cNvPr id="15" name="Picture 14" descr="A model of a molecule&#10;&#10;Description automatically generated">
            <a:extLst>
              <a:ext uri="{FF2B5EF4-FFF2-40B4-BE49-F238E27FC236}">
                <a16:creationId xmlns:a16="http://schemas.microsoft.com/office/drawing/2014/main" id="{B338A521-4D79-4F41-5C8A-E29A043B81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290" t="17443" r="8119" b="19935"/>
          <a:stretch/>
        </p:blipFill>
        <p:spPr>
          <a:xfrm>
            <a:off x="4814767" y="3429000"/>
            <a:ext cx="3572493" cy="2451570"/>
          </a:xfrm>
          <a:prstGeom prst="rect">
            <a:avLst/>
          </a:prstGeom>
        </p:spPr>
      </p:pic>
      <p:pic>
        <p:nvPicPr>
          <p:cNvPr id="17" name="Picture 16" descr="A molecule model of a molecule&#10;&#10;Description automatically generated">
            <a:extLst>
              <a:ext uri="{FF2B5EF4-FFF2-40B4-BE49-F238E27FC236}">
                <a16:creationId xmlns:a16="http://schemas.microsoft.com/office/drawing/2014/main" id="{3A9D7C60-F574-0749-97D1-A9C8C14B37D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292" t="12085" r="11296" b="10698"/>
          <a:stretch/>
        </p:blipFill>
        <p:spPr>
          <a:xfrm>
            <a:off x="9398162" y="2795181"/>
            <a:ext cx="4135550" cy="36858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412E8D-4AC1-37AA-2130-9541E012BA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826" b="7088"/>
          <a:stretch/>
        </p:blipFill>
        <p:spPr>
          <a:xfrm>
            <a:off x="7054545" y="376977"/>
            <a:ext cx="2783138" cy="181574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7246234-9B9E-CCCD-276D-D217CB2D5389}"/>
              </a:ext>
            </a:extLst>
          </p:cNvPr>
          <p:cNvSpPr txBox="1"/>
          <p:nvPr/>
        </p:nvSpPr>
        <p:spPr>
          <a:xfrm>
            <a:off x="107487" y="251967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BEB56C-2C93-DA4F-1D5F-2F2B80A9AF6D}"/>
              </a:ext>
            </a:extLst>
          </p:cNvPr>
          <p:cNvSpPr txBox="1"/>
          <p:nvPr/>
        </p:nvSpPr>
        <p:spPr>
          <a:xfrm>
            <a:off x="3763431" y="250680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0E097-FE74-907D-6C1A-22597E4DD294}"/>
              </a:ext>
            </a:extLst>
          </p:cNvPr>
          <p:cNvSpPr txBox="1"/>
          <p:nvPr/>
        </p:nvSpPr>
        <p:spPr>
          <a:xfrm>
            <a:off x="7322390" y="2544388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CC4EF7-E00D-2AAB-CE92-18F704273D7B}"/>
              </a:ext>
            </a:extLst>
          </p:cNvPr>
          <p:cNvSpPr txBox="1"/>
          <p:nvPr/>
        </p:nvSpPr>
        <p:spPr>
          <a:xfrm>
            <a:off x="1141205" y="6450245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A659CB-2845-F51A-23DE-C385BD56B3E5}"/>
              </a:ext>
            </a:extLst>
          </p:cNvPr>
          <p:cNvSpPr txBox="1"/>
          <p:nvPr/>
        </p:nvSpPr>
        <p:spPr>
          <a:xfrm>
            <a:off x="4774972" y="6428648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(F)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E7B951-7951-8215-B497-62E128B3E90A}"/>
              </a:ext>
            </a:extLst>
          </p:cNvPr>
          <p:cNvSpPr txBox="1"/>
          <p:nvPr/>
        </p:nvSpPr>
        <p:spPr>
          <a:xfrm>
            <a:off x="10359419" y="6473928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(G)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EAAAD9-3785-661E-50BA-889C72FC85D2}"/>
              </a:ext>
            </a:extLst>
          </p:cNvPr>
          <p:cNvSpPr txBox="1"/>
          <p:nvPr/>
        </p:nvSpPr>
        <p:spPr>
          <a:xfrm>
            <a:off x="10677837" y="2528609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1FB1D-C250-430C-75D0-9AA9C0C74C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311" y="2592251"/>
            <a:ext cx="2764527" cy="329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5AEF66-556C-BF1D-0E3F-F16365762F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860" y="2573892"/>
            <a:ext cx="1928987" cy="315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A3FA59-AB0B-B392-0477-551C355555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0514" y="2601486"/>
            <a:ext cx="1400629" cy="329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9DFFF-F4A3-ACF1-C9D7-50FCA26010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90155" y="2568051"/>
            <a:ext cx="2031946" cy="321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0D67C-E6D2-A95E-FE81-02DE622731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1820" y="6468745"/>
            <a:ext cx="1408615" cy="369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2ADCC-939D-FB50-D7CC-63EDABE9E3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1096" y="6450076"/>
            <a:ext cx="3082349" cy="357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E4015-F9BE-6B41-F65E-60F8C08D83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69495" y="6545318"/>
            <a:ext cx="1577100" cy="2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3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2538</TotalTime>
  <Words>21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Bachhar, Arnab</dc:creator>
  <cp:lastModifiedBy>Bachhar, Arnab</cp:lastModifiedBy>
  <cp:revision>19</cp:revision>
  <dcterms:created xsi:type="dcterms:W3CDTF">2024-12-05T00:03:19Z</dcterms:created>
  <dcterms:modified xsi:type="dcterms:W3CDTF">2025-01-30T18:08:54Z</dcterms:modified>
</cp:coreProperties>
</file>