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463a12a32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463a12a32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463a12a32e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463a12a32e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63a12a32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63a12a32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63a12a32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63a12a32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463a12a32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463a12a32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63a12a32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463a12a32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63a12a32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463a12a32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63a12a32e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463a12a32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63a12a32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63a12a32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463a12a32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463a12a32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Movie Search App</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-Arnab Kumar Goswami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Native</a:t>
            </a:r>
            <a:endParaRPr/>
          </a:p>
        </p:txBody>
      </p:sp>
      <p:pic>
        <p:nvPicPr>
          <p:cNvPr id="191" name="Google Shape;191;p22"/>
          <p:cNvPicPr preferRelativeResize="0"/>
          <p:nvPr/>
        </p:nvPicPr>
        <p:blipFill>
          <a:blip r:embed="rId3">
            <a:alphaModFix/>
          </a:blip>
          <a:stretch>
            <a:fillRect/>
          </a:stretch>
        </p:blipFill>
        <p:spPr>
          <a:xfrm>
            <a:off x="1455625" y="1119750"/>
            <a:ext cx="5964299" cy="3543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052550" y="20303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400"/>
              <a:t>Thank you</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the Project	</a:t>
            </a:r>
            <a:endParaRPr/>
          </a:p>
        </p:txBody>
      </p:sp>
      <p:sp>
        <p:nvSpPr>
          <p:cNvPr id="141" name="Google Shape;141;p14"/>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This is a simple React application to to look up movies from the MoviesDb website.</a:t>
            </a:r>
            <a:endParaRPr/>
          </a:p>
          <a:p>
            <a:pPr indent="0" lvl="0" marL="0" rtl="0" algn="l">
              <a:spcBef>
                <a:spcPts val="1200"/>
              </a:spcBef>
              <a:spcAft>
                <a:spcPts val="0"/>
              </a:spcAft>
              <a:buNone/>
            </a:pPr>
            <a:r>
              <a:rPr lang="en"/>
              <a:t>They provide free apis to discover and view details of movies along with others.</a:t>
            </a:r>
            <a:endParaRPr/>
          </a:p>
          <a:p>
            <a:pPr indent="0" lvl="0" marL="0" rtl="0" algn="l">
              <a:spcBef>
                <a:spcPts val="1200"/>
              </a:spcBef>
              <a:spcAft>
                <a:spcPts val="0"/>
              </a:spcAft>
              <a:buNone/>
            </a:pPr>
            <a:r>
              <a:rPr lang="en"/>
              <a:t>The  API’s used are:</a:t>
            </a:r>
            <a:endParaRPr/>
          </a:p>
          <a:p>
            <a:pPr indent="-311150" lvl="0" marL="457200" rtl="0" algn="l">
              <a:lnSpc>
                <a:spcPct val="135714"/>
              </a:lnSpc>
              <a:spcBef>
                <a:spcPts val="1200"/>
              </a:spcBef>
              <a:spcAft>
                <a:spcPts val="0"/>
              </a:spcAft>
              <a:buSzPts val="1300"/>
              <a:buChar char="●"/>
            </a:pPr>
            <a:r>
              <a:rPr lang="en" sz="1050">
                <a:solidFill>
                  <a:srgbClr val="98C379"/>
                </a:solidFill>
                <a:highlight>
                  <a:srgbClr val="282C34"/>
                </a:highlight>
                <a:latin typeface="Courier New"/>
                <a:ea typeface="Courier New"/>
                <a:cs typeface="Courier New"/>
                <a:sym typeface="Courier New"/>
              </a:rPr>
              <a:t>https://api.themoviedb.org/3/discover/movie</a:t>
            </a:r>
            <a:endParaRPr sz="1050">
              <a:solidFill>
                <a:srgbClr val="98C379"/>
              </a:solidFill>
              <a:highlight>
                <a:srgbClr val="282C34"/>
              </a:highlight>
              <a:latin typeface="Courier New"/>
              <a:ea typeface="Courier New"/>
              <a:cs typeface="Courier New"/>
              <a:sym typeface="Courier New"/>
            </a:endParaRPr>
          </a:p>
          <a:p>
            <a:pPr indent="-311150" lvl="0" marL="457200" rtl="0" algn="l">
              <a:lnSpc>
                <a:spcPct val="135714"/>
              </a:lnSpc>
              <a:spcBef>
                <a:spcPts val="0"/>
              </a:spcBef>
              <a:spcAft>
                <a:spcPts val="0"/>
              </a:spcAft>
              <a:buSzPts val="1300"/>
              <a:buChar char="●"/>
            </a:pPr>
            <a:r>
              <a:rPr lang="en" sz="1050">
                <a:solidFill>
                  <a:srgbClr val="98C379"/>
                </a:solidFill>
                <a:highlight>
                  <a:srgbClr val="282C34"/>
                </a:highlight>
                <a:latin typeface="Courier New"/>
                <a:ea typeface="Courier New"/>
                <a:cs typeface="Courier New"/>
                <a:sym typeface="Courier New"/>
              </a:rPr>
              <a:t>https://api.themoviedb.org/3/movie</a:t>
            </a:r>
            <a:endParaRPr sz="1050">
              <a:solidFill>
                <a:srgbClr val="98C379"/>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rPr lang="en"/>
              <a:t>We can use the </a:t>
            </a:r>
            <a:r>
              <a:rPr lang="en"/>
              <a:t>search area provided to type in name of our favourite movie and application would fetch a  list of movies having name similar to the one entered.</a:t>
            </a:r>
            <a:endParaRPr/>
          </a:p>
          <a:p>
            <a:pPr indent="0" lvl="0" marL="0" rtl="0" algn="l">
              <a:spcBef>
                <a:spcPts val="1200"/>
              </a:spcBef>
              <a:spcAft>
                <a:spcPts val="1200"/>
              </a:spcAft>
              <a:buNone/>
            </a:pPr>
            <a:r>
              <a:rPr lang="en"/>
              <a:t>Clicking on any movie shows the details in the main area along with its backdrop image.</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overview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project folder structure is divided into 3 main sections.</a:t>
            </a:r>
            <a:endParaRPr/>
          </a:p>
          <a:p>
            <a:pPr indent="-311150" lvl="0" marL="457200" rtl="0" algn="l">
              <a:spcBef>
                <a:spcPts val="1200"/>
              </a:spcBef>
              <a:spcAft>
                <a:spcPts val="0"/>
              </a:spcAft>
              <a:buSzPts val="1300"/>
              <a:buAutoNum type="arabicPeriod"/>
            </a:pPr>
            <a:r>
              <a:rPr lang="en"/>
              <a:t>Components  - folder to keep all reusable or main </a:t>
            </a:r>
            <a:r>
              <a:rPr lang="en"/>
              <a:t>components</a:t>
            </a:r>
            <a:r>
              <a:rPr lang="en"/>
              <a:t> that are being used in different locations in the project</a:t>
            </a:r>
            <a:endParaRPr/>
          </a:p>
          <a:p>
            <a:pPr indent="-311150" lvl="0" marL="457200" rtl="0" algn="l">
              <a:spcBef>
                <a:spcPts val="0"/>
              </a:spcBef>
              <a:spcAft>
                <a:spcPts val="0"/>
              </a:spcAft>
              <a:buSzPts val="1300"/>
              <a:buAutoNum type="arabicPeriod"/>
            </a:pPr>
            <a:r>
              <a:rPr lang="en"/>
              <a:t>Pages -  This folder </a:t>
            </a:r>
            <a:r>
              <a:rPr lang="en"/>
              <a:t>maintains all the pages.</a:t>
            </a:r>
            <a:endParaRPr/>
          </a:p>
          <a:p>
            <a:pPr indent="-311150" lvl="0" marL="457200" rtl="0" algn="l">
              <a:spcBef>
                <a:spcPts val="0"/>
              </a:spcBef>
              <a:spcAft>
                <a:spcPts val="0"/>
              </a:spcAft>
              <a:buSzPts val="1300"/>
              <a:buAutoNum type="arabicPeriod"/>
            </a:pPr>
            <a:r>
              <a:rPr lang="en"/>
              <a:t>Utils - This folder is used to keep different constants being used across the application. All external API calls and internal reusable functions are kept in this folder.</a:t>
            </a:r>
            <a:endParaRPr/>
          </a:p>
          <a:p>
            <a:pPr indent="0" lvl="0" marL="0" rtl="0" algn="l">
              <a:spcBef>
                <a:spcPts val="1200"/>
              </a:spcBef>
              <a:spcAft>
                <a:spcPts val="1200"/>
              </a:spcAft>
              <a:buNone/>
            </a:pPr>
            <a:r>
              <a:rPr lang="en"/>
              <a:t>The application uses styled components . This helps in writing css in javascript files, which makes it easier to make and design components which can be used across pages.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Desktop View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16"/>
          <p:cNvPicPr preferRelativeResize="0"/>
          <p:nvPr/>
        </p:nvPicPr>
        <p:blipFill>
          <a:blip r:embed="rId3">
            <a:alphaModFix/>
          </a:blip>
          <a:stretch>
            <a:fillRect/>
          </a:stretch>
        </p:blipFill>
        <p:spPr>
          <a:xfrm>
            <a:off x="1818987" y="1337613"/>
            <a:ext cx="5995924" cy="3371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Tabs and smaller screens</a:t>
            </a:r>
            <a:endParaRPr/>
          </a:p>
        </p:txBody>
      </p:sp>
      <p:pic>
        <p:nvPicPr>
          <p:cNvPr id="160" name="Google Shape;160;p17"/>
          <p:cNvPicPr preferRelativeResize="0"/>
          <p:nvPr/>
        </p:nvPicPr>
        <p:blipFill rotWithShape="1">
          <a:blip r:embed="rId3">
            <a:alphaModFix/>
          </a:blip>
          <a:srcRect b="5098" l="13208" r="13208" t="22990"/>
          <a:stretch/>
        </p:blipFill>
        <p:spPr>
          <a:xfrm>
            <a:off x="2183125" y="1307850"/>
            <a:ext cx="4902451" cy="2883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Mobile UI</a:t>
            </a:r>
            <a:endParaRPr/>
          </a:p>
        </p:txBody>
      </p:sp>
      <p:pic>
        <p:nvPicPr>
          <p:cNvPr id="166" name="Google Shape;166;p18"/>
          <p:cNvPicPr preferRelativeResize="0"/>
          <p:nvPr/>
        </p:nvPicPr>
        <p:blipFill rotWithShape="1">
          <a:blip r:embed="rId3">
            <a:alphaModFix/>
          </a:blip>
          <a:srcRect b="0" l="38317" r="38319" t="22474"/>
          <a:stretch/>
        </p:blipFill>
        <p:spPr>
          <a:xfrm>
            <a:off x="1732925" y="1150675"/>
            <a:ext cx="1845749" cy="3505125"/>
          </a:xfrm>
          <a:prstGeom prst="rect">
            <a:avLst/>
          </a:prstGeom>
          <a:noFill/>
          <a:ln>
            <a:noFill/>
          </a:ln>
        </p:spPr>
      </p:pic>
      <p:pic>
        <p:nvPicPr>
          <p:cNvPr id="167" name="Google Shape;167;p18"/>
          <p:cNvPicPr preferRelativeResize="0"/>
          <p:nvPr/>
        </p:nvPicPr>
        <p:blipFill rotWithShape="1">
          <a:blip r:embed="rId4">
            <a:alphaModFix/>
          </a:blip>
          <a:srcRect b="6035" l="39647" r="39269" t="22709"/>
          <a:stretch/>
        </p:blipFill>
        <p:spPr>
          <a:xfrm>
            <a:off x="5188175" y="1150675"/>
            <a:ext cx="1845749" cy="3505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Building and deploying the project</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u="sng"/>
              <a:t>Build  :</a:t>
            </a:r>
            <a:endParaRPr b="1" sz="2000" u="sng"/>
          </a:p>
          <a:p>
            <a:pPr indent="0" lvl="0" marL="0" rtl="0" algn="l">
              <a:spcBef>
                <a:spcPts val="1200"/>
              </a:spcBef>
              <a:spcAft>
                <a:spcPts val="0"/>
              </a:spcAft>
              <a:buNone/>
            </a:pPr>
            <a:r>
              <a:rPr b="1" lang="en" sz="1800"/>
              <a:t>npm run build</a:t>
            </a:r>
            <a:r>
              <a:rPr lang="en" sz="1400"/>
              <a:t>   </a:t>
            </a:r>
            <a:r>
              <a:rPr lang="en"/>
              <a:t>creates a build directory with a production build of your app.</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sz="2200" u="sng"/>
              <a:t>Deployment  :</a:t>
            </a:r>
            <a:endParaRPr b="1" sz="2200" u="sng"/>
          </a:p>
          <a:p>
            <a:pPr indent="0" lvl="0" marL="0" rtl="0" algn="l">
              <a:spcBef>
                <a:spcPts val="1200"/>
              </a:spcBef>
              <a:spcAft>
                <a:spcPts val="0"/>
              </a:spcAft>
              <a:buNone/>
            </a:pPr>
            <a:r>
              <a:rPr lang="en"/>
              <a:t>This Build </a:t>
            </a:r>
            <a:r>
              <a:rPr lang="en"/>
              <a:t>directory</a:t>
            </a:r>
            <a:r>
              <a:rPr lang="en"/>
              <a:t> can be uploaded in any desired http server, from where the index.html file would serve application webpage.</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React ?</a:t>
            </a:r>
            <a:endParaRPr/>
          </a:p>
        </p:txBody>
      </p:sp>
      <p:sp>
        <p:nvSpPr>
          <p:cNvPr id="179" name="Google Shape;179;p20"/>
          <p:cNvSpPr txBox="1"/>
          <p:nvPr>
            <p:ph idx="1" type="body"/>
          </p:nvPr>
        </p:nvSpPr>
        <p:spPr>
          <a:xfrm>
            <a:off x="1297500" y="1168975"/>
            <a:ext cx="7106700" cy="36423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React is a JavaScript library developed by Facebook which, among other things, was used to build Instagram.com. Its aim is to allow developers to easily create fast user interfaces for websites and applications alike. The main concept of React.js is virtual DOM.</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Products built with React are simple to scale, a single language used on the server/client/mobile side of things grants outstanding productivity, there are workflow patterns for convenient teamwork, UI code is readable and maintainable, and more.</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As opposed to other popular frameworks, like Vue and Angular, there is no barrage of extra HTML attributes (created when JavaScript is “crammed” into HTML - a standard practice for traditional frameworks and JS library solutions). In the long run, by putting JSX into JavaScript (literally going the other way round), React grants a much cleaner, better readable, more comprehensive code.</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React ?</a:t>
            </a:r>
            <a:endParaRPr/>
          </a:p>
        </p:txBody>
      </p:sp>
      <p:sp>
        <p:nvSpPr>
          <p:cNvPr id="185" name="Google Shape;185;p21"/>
          <p:cNvSpPr txBox="1"/>
          <p:nvPr>
            <p:ph idx="1" type="body"/>
          </p:nvPr>
        </p:nvSpPr>
        <p:spPr>
          <a:xfrm>
            <a:off x="1297500" y="1070525"/>
            <a:ext cx="7038900" cy="34083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For creating separate components. And this is exactly why created components can be easily reused. Once you’ve created a React.js web application element, you get a unique object that can be added to any other project compatible with the React-based code.</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React Native comes in as a true game-changer that opens up for you native and hybrid mobile app development for iOS and Android. Naturally, you lose certain code reusability opportunities, but only in favor of proper native performance and system management.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-source :  https://www.techmagic.co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