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p:scale>
          <a:sx n="66" d="100"/>
          <a:sy n="66" d="100"/>
        </p:scale>
        <p:origin x="-210" y="9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6/10/2023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6/10/2023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Churn is indeed high in the SME division</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9.7% across 1406 customers</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Predictive model is able to predict the churn but the main driver is not customer price sensitivity</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Yearly consumption, forecasted consumption and net margin are the 3 largest drivers. </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Discount strategy of 20% is effective but only if targeted properly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Offer discounts only to high-value customers with high churn probability.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74</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ARNAB DE</cp:lastModifiedBy>
  <cp:revision>448</cp:revision>
  <cp:lastPrinted>2016-04-06T18:59:25Z</cp:lastPrinted>
  <dcterms:created xsi:type="dcterms:W3CDTF">2016-11-04T11:46:04Z</dcterms:created>
  <dcterms:modified xsi:type="dcterms:W3CDTF">2023-06-10T07:13:55Z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