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C7B1-7977-EEAF-C1D7-AFF6C5F94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BD332-07DE-F59E-BA6F-9A34253EC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9E22-71FF-18DF-9B2F-3920E810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FF53-F9EB-8212-542B-B07AF6F9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CEBA-0016-C7B0-61BE-FA5B62FD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6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82E0-66EF-6CAF-336D-830F4BE0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72498-2BD7-9DB0-28F5-46946AE00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ED1A-30E8-7425-16CB-F30AC63F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09CC-E392-8DA9-ADBA-7FC5DC89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4C4C1-BE0C-DDDC-AB7B-C61CF49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44494-6ECE-8E1D-0B3E-EE6D0FB85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D2DF5-CDED-9C98-A2AE-6D569D3D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DD4D-5CC9-64CB-9B3B-79CEF734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8507-F2C4-B998-1753-7069604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BDA2-52BA-45BD-A3DE-C18FDC7E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49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2092-2502-E9E9-839A-2672CF8F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063-2708-65A2-7761-4AB1013C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D74E-EF52-3CBE-E47F-B5307D3F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AC45-325E-A423-C62B-EFD2715C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0738-7811-B2EC-4B1D-D2182FC0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B615-FAA8-FC11-7449-7C128762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1F83B-8AF9-9CC2-B4FE-D1EDD5B61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2AB7-FE33-71CA-88CB-9FE1A991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189-E5D6-7308-389D-5C66EEB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4368-B3B8-B81A-A79B-EE59F16D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3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662-09EF-7017-EC0F-BB4CE1D6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9B2C-71A2-D1A4-6B8F-084CD9476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1F4B7-D1C4-425A-196D-AE249D370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DB5C4-12C0-AC68-54AF-228E7291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D278-4810-F0FF-0592-6A4C9E8B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6F47E-F57E-953A-9AB0-E02E0DA3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566D-E4DE-220B-33EF-40B1D3A6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49A9-5F1A-97C8-DAC4-207EAFFC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D2611-5452-4B01-39C2-218EA806D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2E93A-F5BC-8F17-3E1D-0B5435838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D8FDB-933E-50E8-A1A5-A01517CBB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6248E-6A79-76F4-E3C5-A208AF42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50550-D4E4-A3C8-1F5E-C964DF4E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3546D-1537-A99F-E16B-8CC8AC2F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96A6-352F-2626-4E65-F5561A92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00A5-CADC-76E7-7C76-C6C84003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0A88D-B988-E56B-F52F-9FF944E2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8AD02-E177-D147-88BF-40DAA865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4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C7107-68A5-E62E-3E8A-E13BD601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F9C25-C67D-7874-4AC9-78E708F9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5744C-308B-3368-FD91-06540757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3D4C-2A84-C5A1-E0B0-C37CB964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FBEA-E776-EA55-68BC-610DC2B0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3D0AC-972F-BD77-0EEB-3A95B6805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9A3A2-0EE9-E00E-E335-CDC13873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180A-0D2B-42DF-42E5-58CCCA10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9092E-86E5-A74F-3CAF-91676B74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5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62A8-BA94-A4B1-F6AB-EDF71A16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88C6A-4222-B4F6-4441-964821045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7C5E5-358B-620E-8655-A6D3D8FD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8E30C-A55D-DEF9-1745-2CA54AAC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2831B-B016-3E41-05EF-6EEAEBA1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022-B703-2689-8D07-A327FE2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1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54AE2-E0D9-54C4-BE27-A9D428A3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C876-3AB9-562E-0F1D-C5B06084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4F86-A05A-60F1-79AA-EA62BC94C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0DB3-6B5A-4AA4-BD53-6EA0A07DAF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3A07-0B1A-3676-2AAD-D758351B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CB616-8EAC-DF17-E72F-0089C024F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FF27-3437-4914-8C2E-0D163730A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9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E23008-AA4A-1E55-C17F-98E5AE2A4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43" y="4793196"/>
            <a:ext cx="1000125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700C4-7FDB-761A-C06F-26328EEA1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37" y="414273"/>
            <a:ext cx="1543050" cy="115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32140-FC42-0C2E-2358-536D7BC53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879" y="2039140"/>
            <a:ext cx="1543050" cy="866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1ECCE-2407-6336-8410-7A2ADDCB4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879" y="3530596"/>
            <a:ext cx="1543050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5748A6-FCB0-54DF-66F8-F591B30B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75" y="3348828"/>
            <a:ext cx="1543050" cy="1028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2420A3-1AD7-4C42-C89F-F93E23A3E0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70" y="4645024"/>
            <a:ext cx="1333500" cy="133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DAFBCE-1CCE-0A7D-D812-C9E063A52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3" y="2039141"/>
            <a:ext cx="1543050" cy="866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DD9FE9-48EF-DA67-127B-B69027FFD4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21" y="3429000"/>
            <a:ext cx="1543050" cy="1028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3DE4BB-ECA7-1F9F-719B-4D9E11613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9" y="2039140"/>
            <a:ext cx="1543050" cy="866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F68D60-51E8-19E9-647F-53304E0738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9" y="3393011"/>
            <a:ext cx="1543050" cy="9239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367BC7-B272-CDCC-04BB-98A40D8B92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75" y="4793196"/>
            <a:ext cx="1333500" cy="133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899E40-8BCB-D2E9-967E-8886061EBB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9" y="4745036"/>
            <a:ext cx="1543050" cy="11334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45305A-3580-1899-305B-8885BEB853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879" y="4793196"/>
            <a:ext cx="981075" cy="1333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3062B-942B-3192-4A01-74EA01C9B5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75" y="372001"/>
            <a:ext cx="1543050" cy="11525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3B53157-28FB-A683-B85F-485F01BDA3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43" y="388934"/>
            <a:ext cx="1543050" cy="11525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A8B99BC-0E23-A43C-7F90-C49877795E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75" y="2075910"/>
            <a:ext cx="1543050" cy="8572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D2702F0-549D-15DD-C261-62607EC1E0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84" y="372001"/>
            <a:ext cx="1543050" cy="11525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3B70C4-5BBD-D671-59DA-CD164A7BCC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8" y="2066385"/>
            <a:ext cx="1543050" cy="8667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90E2537-F24A-56BC-5355-9BC4176484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372002"/>
            <a:ext cx="1543050" cy="11525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464C47D-F052-A905-03C0-D852583D919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3" y="3420530"/>
            <a:ext cx="15430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 De</dc:creator>
  <cp:lastModifiedBy>Arnab De</cp:lastModifiedBy>
  <cp:revision>1</cp:revision>
  <dcterms:created xsi:type="dcterms:W3CDTF">2023-07-07T09:53:32Z</dcterms:created>
  <dcterms:modified xsi:type="dcterms:W3CDTF">2023-07-07T09:55:49Z</dcterms:modified>
</cp:coreProperties>
</file>