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Enterprise Azure Governance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Advanced Infrastructure as Code with Policy Testing, Drift Detection &amp; Security Automation</a:t>
            </a:r>
          </a:p>
          <a:p>
            <a:r>
              <a:t>Built with Terraform &amp; DevSecOps Best Practices</a:t>
            </a:r>
          </a:p>
          <a:p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Enterprise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Quantifiable business outcomes:</a:t>
            </a:r>
          </a:p>
          <a:p/>
          <a:p>
            <a:r>
              <a:t>⚡ 90% faster cloud adoption with automation</a:t>
            </a:r>
          </a:p>
          <a:p>
            <a:r>
              <a:t>🛡️ 85% reduction in security incidents</a:t>
            </a:r>
          </a:p>
          <a:p>
            <a:r>
              <a:t>📊 Real-time compliance monitoring &amp; reporting</a:t>
            </a:r>
          </a:p>
          <a:p>
            <a:r>
              <a:t>💰 Predictable costs with automated governance</a:t>
            </a:r>
          </a:p>
          <a:p>
            <a:r>
              <a:t>🔄 Zero-downtime deployments with drift detection</a:t>
            </a:r>
          </a:p>
          <a:p>
            <a:r>
              <a:t>📈 Scalable architecture supporting 1000+ resources</a:t>
            </a:r>
          </a:p>
          <a:p>
            <a:r>
              <a:t>🏆 Regulatory compliance (SOC2, ISO 27001, PCI DSS)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Technical Architecture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 with enterprise-grade technologies:</a:t>
            </a:r>
          </a:p>
          <a:p/>
          <a:p>
            <a:r>
              <a:t>🏗️ Terraform ~3.0 with Azure Provider</a:t>
            </a:r>
          </a:p>
          <a:p>
            <a:r>
              <a:t>📋 Open Policy Agent (OPA) &amp; Conftest</a:t>
            </a:r>
          </a:p>
          <a:p>
            <a:r>
              <a:t>📊 Azure Resource Graph for drift detection</a:t>
            </a:r>
          </a:p>
          <a:p>
            <a:r>
              <a:t>🔍 MkDocs for documentation generation</a:t>
            </a:r>
          </a:p>
          <a:p>
            <a:r>
              <a:t>🚀 Azure DevOps &amp; GitHub Actions integration</a:t>
            </a:r>
          </a:p>
          <a:p>
            <a:r>
              <a:t>📈 Modular library design in lib/ directory</a:t>
            </a:r>
          </a:p>
          <a:p>
            <a:r>
              <a:t>🛡️ Pre-commit hooks for code quality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Multi-Environment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Consistent governance across all environments:</a:t>
            </a:r>
          </a:p>
          <a:p/>
          <a:p>
            <a:r>
              <a:t>🔧 Development: Relaxed policies, rapid iteration</a:t>
            </a:r>
          </a:p>
          <a:p>
            <a:r>
              <a:t>🧪 Staging: Production-like with testing policies</a:t>
            </a:r>
          </a:p>
          <a:p>
            <a:r>
              <a:t>🏭 Production: Full security &amp; compliance enforcement</a:t>
            </a:r>
          </a:p>
          <a:p>
            <a:r>
              <a:t>⚙️ Environment-specific configurations</a:t>
            </a:r>
          </a:p>
          <a:p>
            <a:r>
              <a:t>🔄 Automated promotion workflows</a:t>
            </a:r>
          </a:p>
          <a:p>
            <a:r>
              <a:t>📊 Environment isolation &amp; access controls</a:t>
            </a:r>
          </a:p>
          <a:p>
            <a:r>
              <a:t>🏷️ Consistent naming across environments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Implementation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Structured deployment methodology:</a:t>
            </a:r>
          </a:p>
          <a:p/>
          <a:p>
            <a:r>
              <a:t>📋 Phase 1: Assessment &amp; Architecture Design</a:t>
            </a:r>
          </a:p>
          <a:p>
            <a:r>
              <a:t>🏗️ Phase 2: Core Infrastructure Deployment</a:t>
            </a:r>
          </a:p>
          <a:p>
            <a:r>
              <a:t>🔒 Phase 3: Policy Framework &amp; Security Setup</a:t>
            </a:r>
          </a:p>
          <a:p>
            <a:r>
              <a:t>🔍 Phase 4: Drift Detection &amp; Monitoring</a:t>
            </a:r>
          </a:p>
          <a:p>
            <a:r>
              <a:t>🚀 Phase 5: DevSecOps Pipeline Integration</a:t>
            </a:r>
          </a:p>
          <a:p>
            <a:r>
              <a:t>📚 Phase 6: Documentation &amp; Knowledge Transfer</a:t>
            </a:r>
          </a:p>
          <a:p>
            <a:r>
              <a:t>🎯 Phase 7: Go-Live &amp; Ongoing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Monitoring &amp; Reporting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visibility into governance posture:</a:t>
            </a:r>
          </a:p>
          <a:p/>
          <a:p>
            <a:r>
              <a:t>🛡️ Security Dashboard: Real-time threat monitoring</a:t>
            </a:r>
          </a:p>
          <a:p>
            <a:r>
              <a:t>📋 Compliance Dashboard: Policy adherence tracking</a:t>
            </a:r>
          </a:p>
          <a:p>
            <a:r>
              <a:t>🔍 Drift Dashboard: Infrastructure consistency monitoring</a:t>
            </a:r>
          </a:p>
          <a:p>
            <a:r>
              <a:t>📈 Operational Dashboard: Health &amp; performance metrics</a:t>
            </a:r>
          </a:p>
          <a:p>
            <a:r>
              <a:t>📊 Automated Reports: Daily, weekly, monthly insights</a:t>
            </a:r>
          </a:p>
          <a:p>
            <a:r>
              <a:t>🚨 Alert Integration: Proactive issue resolution</a:t>
            </a:r>
          </a:p>
          <a:p>
            <a:r>
              <a:t>📈 Trend Analysis: Historical compliance patterns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implement enterprise governance?</a:t>
            </a:r>
          </a:p>
          <a:p/>
          <a:p>
            <a:r>
              <a:t>1️⃣ Discovery Workshop (2-3 days)</a:t>
            </a:r>
          </a:p>
          <a:p>
            <a:r>
              <a:t>   • Current state assessment</a:t>
            </a:r>
          </a:p>
          <a:p>
            <a:r>
              <a:t>   • Requirements gathering</a:t>
            </a:r>
          </a:p>
          <a:p>
            <a:r>
              <a:t>   • Architecture design</a:t>
            </a:r>
          </a:p>
          <a:p/>
          <a:p>
            <a:r>
              <a:t>2️⃣ Proof of Concept (2-4 weeks)</a:t>
            </a:r>
          </a:p>
          <a:p>
            <a:r>
              <a:t>   • Core components deployment</a:t>
            </a:r>
          </a:p>
          <a:p>
            <a:r>
              <a:t>   • Policy framework setup</a:t>
            </a:r>
          </a:p>
          <a:p>
            <a:r>
              <a:t>   • Initial automation</a:t>
            </a:r>
          </a:p>
          <a:p/>
          <a:p>
            <a:r>
              <a:t>3️⃣ Full Implementation (6-12 weeks)</a:t>
            </a:r>
          </a:p>
          <a:p>
            <a:r>
              <a:t>   • Complete platform rollout</a:t>
            </a:r>
          </a:p>
          <a:p>
            <a:r>
              <a:t>   • Team training &amp; documentation</a:t>
            </a:r>
          </a:p>
          <a:p>
            <a:r>
              <a:t>   • Production support handover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 &amp; Discussion</a:t>
            </a:r>
          </a:p>
          <a:p/>
          <a:p>
            <a:r>
              <a:t>🌟 Enterprise Azure Governance Platform</a:t>
            </a:r>
          </a:p>
          <a:p>
            <a:r>
              <a:t>Built with ❤️ for Enterprise Azure Governance</a:t>
            </a:r>
          </a:p>
          <a:p/>
          <a:p>
            <a:r>
              <a:t>📧 Contact: your.email@company.com</a:t>
            </a:r>
          </a:p>
          <a:p>
            <a:r>
              <a:t>📚 Documentation: Available in docs/ directory</a:t>
            </a:r>
          </a:p>
          <a:p>
            <a:r>
              <a:t>🔗 Repository: GitHub/Azure DevOps</a:t>
            </a:r>
          </a:p>
          <a:p>
            <a:r>
              <a:t>💬 Let's discuss your governance requirements!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Enterprise Azure Governance?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cloud adoption requires sophisticated governance:</a:t>
            </a:r>
          </a:p>
          <a:p/>
          <a:p>
            <a:r>
              <a:t>• Resource sprawl &amp; compliance drift</a:t>
            </a:r>
          </a:p>
          <a:p>
            <a:r>
              <a:t>• Security vulnerabilities &amp; policy violations</a:t>
            </a:r>
          </a:p>
          <a:p>
            <a:r>
              <a:t>• Manual processes &amp; human error</a:t>
            </a:r>
          </a:p>
          <a:p>
            <a:r>
              <a:t>• Multi-environment complexity</a:t>
            </a:r>
          </a:p>
          <a:p>
            <a:r>
              <a:t>• Regulatory compliance requirements</a:t>
            </a:r>
          </a:p>
          <a:p/>
          <a:p>
            <a:r>
              <a:t>Our platform provides automated, scalable governance at enterprise scale.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Enterprise Azure Governance?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Infrastructure as Code platform with advanced automation:</a:t>
            </a:r>
          </a:p>
          <a:p/>
          <a:p>
            <a:r>
              <a:t>🔒 Policy Testing Framework (Conftest/OPA)</a:t>
            </a:r>
          </a:p>
          <a:p>
            <a:r>
              <a:t>🔍 Infrastructure Drift Detection &amp; Remediation</a:t>
            </a:r>
          </a:p>
          <a:p>
            <a:r>
              <a:t>🛡️ Advanced Security Automation &amp; Compliance</a:t>
            </a:r>
          </a:p>
          <a:p>
            <a:r>
              <a:t>🏗️ Multi-Tenant Subscription Vending</a:t>
            </a:r>
          </a:p>
          <a:p>
            <a:r>
              <a:t>📊 Continuous Monitoring &amp; Reporting</a:t>
            </a:r>
          </a:p>
          <a:p>
            <a:r>
              <a:t>🚀 DevSecOps Pipeline Integration</a:t>
            </a:r>
          </a:p>
          <a:p>
            <a:r>
              <a:t>🏷️ Standardized Naming &amp; Resource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Platform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Enterprise-scale modular architecture:</a:t>
            </a:r>
          </a:p>
          <a:p/>
          <a:p>
            <a:r>
              <a:t>terraform-es/          → Core governance deployment</a:t>
            </a:r>
          </a:p>
          <a:p>
            <a:r>
              <a:t>policy-framework/      → Policy catalog &amp; testing</a:t>
            </a:r>
          </a:p>
          <a:p>
            <a:r>
              <a:t>subscription-vending/  → Automated provisioning</a:t>
            </a:r>
          </a:p>
          <a:p>
            <a:r>
              <a:t>security-automation/   → Compliance monitoring</a:t>
            </a:r>
          </a:p>
          <a:p>
            <a:r>
              <a:t>drift-detection/       → Infrastructure validation</a:t>
            </a:r>
          </a:p>
          <a:p>
            <a:r>
              <a:t>lib/                   → Reusable Terraform modules</a:t>
            </a:r>
          </a:p>
          <a:p>
            <a:r>
              <a:t>pipeline-templates/    → CI/CD integration</a:t>
            </a:r>
          </a:p>
          <a:p/>
          <a:p>
            <a:r>
              <a:t>Built following Azure Well-Architected Framework principles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Policy Testing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Automated policy validation with Conftest &amp; Open Policy Agent:</a:t>
            </a:r>
          </a:p>
          <a:p/>
          <a:p>
            <a:r>
              <a:t>✓ Policy Catalog with versioned library</a:t>
            </a:r>
          </a:p>
          <a:p>
            <a:r>
              <a:t>✓ Automated testing before deployment</a:t>
            </a:r>
          </a:p>
          <a:p>
            <a:r>
              <a:t>✓ Policy Initiatives for compliance frameworks</a:t>
            </a:r>
          </a:p>
          <a:p>
            <a:r>
              <a:t>✓ Structured exemption workflows</a:t>
            </a:r>
          </a:p>
          <a:p>
            <a:r>
              <a:t>✓ Pre-commit hooks for policy validation</a:t>
            </a:r>
          </a:p>
          <a:p/>
          <a:p>
            <a:r>
              <a:t>Command: ./scripts/validate-policies.sh</a:t>
            </a:r>
          </a:p>
          <a:p>
            <a:r>
              <a:t>Tests: conftest test --policy policy-framework/tests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Infrastructure Drift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Azure Resource Graph-based monitoring &amp; remediation:</a:t>
            </a:r>
          </a:p>
          <a:p/>
          <a:p>
            <a:r>
              <a:t>• Real-time drift detection across all resources</a:t>
            </a:r>
          </a:p>
          <a:p>
            <a:r>
              <a:t>• Automated remediation workflows</a:t>
            </a:r>
          </a:p>
          <a:p>
            <a:r>
              <a:t>• Terraform state validation &amp; backup</a:t>
            </a:r>
          </a:p>
          <a:p>
            <a:r>
              <a:t>• Compliance monitoring against baselines</a:t>
            </a:r>
          </a:p>
          <a:p>
            <a:r>
              <a:t>• Custom drift detection rules</a:t>
            </a:r>
          </a:p>
          <a:p>
            <a:r>
              <a:t>• Integration with security alerts</a:t>
            </a:r>
          </a:p>
          <a:p/>
          <a:p>
            <a:r>
              <a:t>Ensures infrastructure remains compliant and secure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🛡️ Advanced Security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security monitoring &amp; compliance:</a:t>
            </a:r>
          </a:p>
          <a:p/>
          <a:p>
            <a:r>
              <a:t>🔐 Azure Security Benchmark compliance</a:t>
            </a:r>
          </a:p>
          <a:p>
            <a:r>
              <a:t>📋 PCI DSS, ISO 27001, NIST 800-53 frameworks</a:t>
            </a:r>
          </a:p>
          <a:p>
            <a:r>
              <a:t>🚨 Automated security alert workflows</a:t>
            </a:r>
          </a:p>
          <a:p>
            <a:r>
              <a:t>🔑 Privileged Identity Management (PIM) integration</a:t>
            </a:r>
          </a:p>
          <a:p>
            <a:r>
              <a:t>📜 Certificate lifecycle management</a:t>
            </a:r>
          </a:p>
          <a:p>
            <a:r>
              <a:t>📊 Security dashboard &amp; reporting</a:t>
            </a:r>
          </a:p>
          <a:p>
            <a:r>
              <a:t>🔄 Incident response automation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🏗️ Subscription Vending Machine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Multi-tenant automated subscription provisioning:</a:t>
            </a:r>
          </a:p>
          <a:p/>
          <a:p>
            <a:r>
              <a:t>🏢 Multi-tenant architecture with isolation</a:t>
            </a:r>
          </a:p>
          <a:p>
            <a:r>
              <a:t>⚙️ Automated subscription creation &amp; configuration</a:t>
            </a:r>
          </a:p>
          <a:p>
            <a:r>
              <a:t>🏷️ Consistent naming standards enforcement</a:t>
            </a:r>
          </a:p>
          <a:p>
            <a:r>
              <a:t>🔒 Pre-configured governance policies</a:t>
            </a:r>
          </a:p>
          <a:p>
            <a:r>
              <a:t>📋 Environment-specific configurations (dev/staging/prod)</a:t>
            </a:r>
          </a:p>
          <a:p>
            <a:r>
              <a:t>🔄 Self-service portal capabilities</a:t>
            </a:r>
          </a:p>
          <a:p>
            <a:r>
              <a:t>📊 Usage tracking &amp; cost allocation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DevSecOps Pipeline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Enterprise CI/CD with security-first approach:</a:t>
            </a:r>
          </a:p>
          <a:p/>
          <a:p>
            <a:r>
              <a:t>🔍 Pre-deployment security scanning</a:t>
            </a:r>
          </a:p>
          <a:p>
            <a:r>
              <a:t>📋 Automated policy validation in pipelines</a:t>
            </a:r>
          </a:p>
          <a:p>
            <a:r>
              <a:t>🔄 Infrastructure drift checks before deployment</a:t>
            </a:r>
          </a:p>
          <a:p>
            <a:r>
              <a:t>📊 Automated compliance reporting</a:t>
            </a:r>
          </a:p>
          <a:p>
            <a:r>
              <a:t>🛡️ Security gate controls</a:t>
            </a:r>
          </a:p>
          <a:p>
            <a:r>
              <a:t>📈 Pipeline templates for consistent deployment</a:t>
            </a:r>
          </a:p>
          <a:p>
            <a:r>
              <a:t>🔧 Integration with Azure DevOps &amp; GitHub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