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Dey" userId="c2363516-74b8-4fd8-999e-6af0a25ba656" providerId="ADAL" clId="{84ADA194-31A9-451F-AC3B-40640BC7384B}"/>
    <pc:docChg chg="custSel modSld">
      <pc:chgData name="Arnab Dey" userId="c2363516-74b8-4fd8-999e-6af0a25ba656" providerId="ADAL" clId="{84ADA194-31A9-451F-AC3B-40640BC7384B}" dt="2025-05-28T10:44:58.196" v="27" actId="20577"/>
      <pc:docMkLst>
        <pc:docMk/>
      </pc:docMkLst>
      <pc:sldChg chg="modSp mod">
        <pc:chgData name="Arnab Dey" userId="c2363516-74b8-4fd8-999e-6af0a25ba656" providerId="ADAL" clId="{84ADA194-31A9-451F-AC3B-40640BC7384B}" dt="2025-05-28T10:44:58.196" v="27" actId="20577"/>
        <pc:sldMkLst>
          <pc:docMk/>
          <pc:sldMk cId="0" sldId="256"/>
        </pc:sldMkLst>
        <pc:spChg chg="mod">
          <ac:chgData name="Arnab Dey" userId="c2363516-74b8-4fd8-999e-6af0a25ba656" providerId="ADAL" clId="{84ADA194-31A9-451F-AC3B-40640BC7384B}" dt="2025-05-28T10:44:58.196" v="2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rnab Dey" userId="c2363516-74b8-4fd8-999e-6af0a25ba656" providerId="ADAL" clId="{84ADA194-31A9-451F-AC3B-40640BC7384B}" dt="2025-05-28T10:44:21.970" v="17" actId="20577"/>
        <pc:sldMkLst>
          <pc:docMk/>
          <pc:sldMk cId="0" sldId="265"/>
        </pc:sldMkLst>
        <pc:spChg chg="mod">
          <ac:chgData name="Arnab Dey" userId="c2363516-74b8-4fd8-999e-6af0a25ba656" providerId="ADAL" clId="{84ADA194-31A9-451F-AC3B-40640BC7384B}" dt="2025-05-28T10:44:21.970" v="17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0101C-76BC-45FE-9583-7914A95B15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A1E42B-7A35-4ACF-9FED-1835FFC45E88}">
      <dgm:prSet/>
      <dgm:spPr/>
      <dgm:t>
        <a:bodyPr/>
        <a:lstStyle/>
        <a:p>
          <a:r>
            <a:rPr lang="en-US"/>
            <a:t>Cloud adoption brings agility, but also risk</a:t>
          </a:r>
        </a:p>
      </dgm:t>
    </dgm:pt>
    <dgm:pt modelId="{15B0F8F0-230A-4757-A5FD-36078891C077}" type="parTrans" cxnId="{E721F294-DC52-4601-952C-FADE7F2DB772}">
      <dgm:prSet/>
      <dgm:spPr/>
      <dgm:t>
        <a:bodyPr/>
        <a:lstStyle/>
        <a:p>
          <a:endParaRPr lang="en-US"/>
        </a:p>
      </dgm:t>
    </dgm:pt>
    <dgm:pt modelId="{9CB0CAF9-14ED-4AE7-B264-A50DCAEF2E22}" type="sibTrans" cxnId="{E721F294-DC52-4601-952C-FADE7F2DB772}">
      <dgm:prSet/>
      <dgm:spPr/>
      <dgm:t>
        <a:bodyPr/>
        <a:lstStyle/>
        <a:p>
          <a:endParaRPr lang="en-US"/>
        </a:p>
      </dgm:t>
    </dgm:pt>
    <dgm:pt modelId="{B062C947-F56F-4E2E-9DE3-03ADBB9761D1}">
      <dgm:prSet/>
      <dgm:spPr/>
      <dgm:t>
        <a:bodyPr/>
        <a:lstStyle/>
        <a:p>
          <a:r>
            <a:rPr lang="en-US"/>
            <a:t>- Uncontrolled resource sprawl</a:t>
          </a:r>
        </a:p>
      </dgm:t>
    </dgm:pt>
    <dgm:pt modelId="{85B59B93-2806-4EAE-97A8-74822FE824DF}" type="parTrans" cxnId="{7317269A-5F5B-4442-8AB5-8BEDB3535802}">
      <dgm:prSet/>
      <dgm:spPr/>
      <dgm:t>
        <a:bodyPr/>
        <a:lstStyle/>
        <a:p>
          <a:endParaRPr lang="en-US"/>
        </a:p>
      </dgm:t>
    </dgm:pt>
    <dgm:pt modelId="{A2C387FB-B0F4-4713-B263-C67FF6B3AE3C}" type="sibTrans" cxnId="{7317269A-5F5B-4442-8AB5-8BEDB3535802}">
      <dgm:prSet/>
      <dgm:spPr/>
      <dgm:t>
        <a:bodyPr/>
        <a:lstStyle/>
        <a:p>
          <a:endParaRPr lang="en-US"/>
        </a:p>
      </dgm:t>
    </dgm:pt>
    <dgm:pt modelId="{1F1D8038-58D3-4ECB-9831-C08C2AFF2FD9}">
      <dgm:prSet/>
      <dgm:spPr/>
      <dgm:t>
        <a:bodyPr/>
        <a:lstStyle/>
        <a:p>
          <a:r>
            <a:rPr lang="en-US"/>
            <a:t>- Security &amp; compliance gaps</a:t>
          </a:r>
        </a:p>
      </dgm:t>
    </dgm:pt>
    <dgm:pt modelId="{518F0635-B429-4A8D-A033-6BCF519080D1}" type="parTrans" cxnId="{D32B85F2-2A01-458D-AC84-471231339054}">
      <dgm:prSet/>
      <dgm:spPr/>
      <dgm:t>
        <a:bodyPr/>
        <a:lstStyle/>
        <a:p>
          <a:endParaRPr lang="en-US"/>
        </a:p>
      </dgm:t>
    </dgm:pt>
    <dgm:pt modelId="{35DD4B9A-71EF-4F37-8AF3-31EF1B593BCD}" type="sibTrans" cxnId="{D32B85F2-2A01-458D-AC84-471231339054}">
      <dgm:prSet/>
      <dgm:spPr/>
      <dgm:t>
        <a:bodyPr/>
        <a:lstStyle/>
        <a:p>
          <a:endParaRPr lang="en-US"/>
        </a:p>
      </dgm:t>
    </dgm:pt>
    <dgm:pt modelId="{47DF4A85-E01C-4EB5-8E84-ED1C5E303D32}">
      <dgm:prSet/>
      <dgm:spPr/>
      <dgm:t>
        <a:bodyPr/>
        <a:lstStyle/>
        <a:p>
          <a:r>
            <a:rPr lang="en-US"/>
            <a:t>- Cost overruns</a:t>
          </a:r>
        </a:p>
      </dgm:t>
    </dgm:pt>
    <dgm:pt modelId="{1FB9D184-CD26-49DE-AAC8-06F3820301F1}" type="parTrans" cxnId="{7FC40E4F-5749-4418-9C37-70F51FB7730C}">
      <dgm:prSet/>
      <dgm:spPr/>
      <dgm:t>
        <a:bodyPr/>
        <a:lstStyle/>
        <a:p>
          <a:endParaRPr lang="en-US"/>
        </a:p>
      </dgm:t>
    </dgm:pt>
    <dgm:pt modelId="{1ADE675B-2129-463F-ACE9-94FB9F7FF326}" type="sibTrans" cxnId="{7FC40E4F-5749-4418-9C37-70F51FB7730C}">
      <dgm:prSet/>
      <dgm:spPr/>
      <dgm:t>
        <a:bodyPr/>
        <a:lstStyle/>
        <a:p>
          <a:endParaRPr lang="en-US"/>
        </a:p>
      </dgm:t>
    </dgm:pt>
    <dgm:pt modelId="{DBB34C2B-829B-4C99-A14E-836A2FB80F32}">
      <dgm:prSet/>
      <dgm:spPr/>
      <dgm:t>
        <a:bodyPr/>
        <a:lstStyle/>
        <a:p>
          <a:r>
            <a:rPr lang="en-US"/>
            <a:t>Governance ensures control, security, and efficiency.</a:t>
          </a:r>
        </a:p>
      </dgm:t>
    </dgm:pt>
    <dgm:pt modelId="{5BE78B58-6D8C-4D9D-8B5E-FD9E4770C591}" type="parTrans" cxnId="{B2F86FA8-437D-4754-B568-DFC0F663BCEE}">
      <dgm:prSet/>
      <dgm:spPr/>
      <dgm:t>
        <a:bodyPr/>
        <a:lstStyle/>
        <a:p>
          <a:endParaRPr lang="en-US"/>
        </a:p>
      </dgm:t>
    </dgm:pt>
    <dgm:pt modelId="{7384C8F9-5A70-4E37-BF83-483ACF7A13CC}" type="sibTrans" cxnId="{B2F86FA8-437D-4754-B568-DFC0F663BCEE}">
      <dgm:prSet/>
      <dgm:spPr/>
      <dgm:t>
        <a:bodyPr/>
        <a:lstStyle/>
        <a:p>
          <a:endParaRPr lang="en-US"/>
        </a:p>
      </dgm:t>
    </dgm:pt>
    <dgm:pt modelId="{323B322B-D964-4D11-9D34-CDD2B7771ADF}" type="pres">
      <dgm:prSet presAssocID="{D5A0101C-76BC-45FE-9583-7914A95B1517}" presName="root" presStyleCnt="0">
        <dgm:presLayoutVars>
          <dgm:dir/>
          <dgm:resizeHandles val="exact"/>
        </dgm:presLayoutVars>
      </dgm:prSet>
      <dgm:spPr/>
    </dgm:pt>
    <dgm:pt modelId="{591B212E-BBF3-41F0-A3A3-12FAD5B66FB9}" type="pres">
      <dgm:prSet presAssocID="{E9A1E42B-7A35-4ACF-9FED-1835FFC45E88}" presName="compNode" presStyleCnt="0"/>
      <dgm:spPr/>
    </dgm:pt>
    <dgm:pt modelId="{A6EF3883-4B1F-49C7-8A7E-C4EA890347EE}" type="pres">
      <dgm:prSet presAssocID="{E9A1E42B-7A35-4ACF-9FED-1835FFC45E88}" presName="bgRect" presStyleLbl="bgShp" presStyleIdx="0" presStyleCnt="5"/>
      <dgm:spPr/>
    </dgm:pt>
    <dgm:pt modelId="{6A83B65F-A187-432E-98BE-3403361BFA20}" type="pres">
      <dgm:prSet presAssocID="{E9A1E42B-7A35-4ACF-9FED-1835FFC45E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FF38BAD-E21C-486C-984E-F860D02348D1}" type="pres">
      <dgm:prSet presAssocID="{E9A1E42B-7A35-4ACF-9FED-1835FFC45E88}" presName="spaceRect" presStyleCnt="0"/>
      <dgm:spPr/>
    </dgm:pt>
    <dgm:pt modelId="{1F53457A-CEC4-41D1-876D-6013C2569602}" type="pres">
      <dgm:prSet presAssocID="{E9A1E42B-7A35-4ACF-9FED-1835FFC45E88}" presName="parTx" presStyleLbl="revTx" presStyleIdx="0" presStyleCnt="5">
        <dgm:presLayoutVars>
          <dgm:chMax val="0"/>
          <dgm:chPref val="0"/>
        </dgm:presLayoutVars>
      </dgm:prSet>
      <dgm:spPr/>
    </dgm:pt>
    <dgm:pt modelId="{961DB859-0C3A-414B-A4CA-6537FB235D68}" type="pres">
      <dgm:prSet presAssocID="{9CB0CAF9-14ED-4AE7-B264-A50DCAEF2E22}" presName="sibTrans" presStyleCnt="0"/>
      <dgm:spPr/>
    </dgm:pt>
    <dgm:pt modelId="{B7E579CD-CD04-4A75-9A3A-7F2C20FCCF37}" type="pres">
      <dgm:prSet presAssocID="{B062C947-F56F-4E2E-9DE3-03ADBB9761D1}" presName="compNode" presStyleCnt="0"/>
      <dgm:spPr/>
    </dgm:pt>
    <dgm:pt modelId="{BD90DC86-8A4B-4CBD-BE00-D4DF070319C8}" type="pres">
      <dgm:prSet presAssocID="{B062C947-F56F-4E2E-9DE3-03ADBB9761D1}" presName="bgRect" presStyleLbl="bgShp" presStyleIdx="1" presStyleCnt="5"/>
      <dgm:spPr/>
    </dgm:pt>
    <dgm:pt modelId="{3AF53098-80D0-43A3-A44E-355AE57B546A}" type="pres">
      <dgm:prSet presAssocID="{B062C947-F56F-4E2E-9DE3-03ADBB9761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D349104-5B3D-4A4E-86E6-C456EDDC9C82}" type="pres">
      <dgm:prSet presAssocID="{B062C947-F56F-4E2E-9DE3-03ADBB9761D1}" presName="spaceRect" presStyleCnt="0"/>
      <dgm:spPr/>
    </dgm:pt>
    <dgm:pt modelId="{17ACBB29-EC69-42AA-B7E7-93E461AD632E}" type="pres">
      <dgm:prSet presAssocID="{B062C947-F56F-4E2E-9DE3-03ADBB9761D1}" presName="parTx" presStyleLbl="revTx" presStyleIdx="1" presStyleCnt="5">
        <dgm:presLayoutVars>
          <dgm:chMax val="0"/>
          <dgm:chPref val="0"/>
        </dgm:presLayoutVars>
      </dgm:prSet>
      <dgm:spPr/>
    </dgm:pt>
    <dgm:pt modelId="{6C7872A1-EB3D-448D-95AF-D0B53921345A}" type="pres">
      <dgm:prSet presAssocID="{A2C387FB-B0F4-4713-B263-C67FF6B3AE3C}" presName="sibTrans" presStyleCnt="0"/>
      <dgm:spPr/>
    </dgm:pt>
    <dgm:pt modelId="{1581F729-E3FE-4602-AB4B-A07FDA41ACF6}" type="pres">
      <dgm:prSet presAssocID="{1F1D8038-58D3-4ECB-9831-C08C2AFF2FD9}" presName="compNode" presStyleCnt="0"/>
      <dgm:spPr/>
    </dgm:pt>
    <dgm:pt modelId="{594705A9-E5D8-465D-B21D-7F7E1F776C4A}" type="pres">
      <dgm:prSet presAssocID="{1F1D8038-58D3-4ECB-9831-C08C2AFF2FD9}" presName="bgRect" presStyleLbl="bgShp" presStyleIdx="2" presStyleCnt="5"/>
      <dgm:spPr/>
    </dgm:pt>
    <dgm:pt modelId="{C61A3F21-5435-40E8-9B10-781BA915DECA}" type="pres">
      <dgm:prSet presAssocID="{1F1D8038-58D3-4ECB-9831-C08C2AFF2FD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1A1E9D6-316C-4AF7-AC52-84BCFEA5578D}" type="pres">
      <dgm:prSet presAssocID="{1F1D8038-58D3-4ECB-9831-C08C2AFF2FD9}" presName="spaceRect" presStyleCnt="0"/>
      <dgm:spPr/>
    </dgm:pt>
    <dgm:pt modelId="{7195945D-FEE7-4649-8DCF-9538AB95BE2A}" type="pres">
      <dgm:prSet presAssocID="{1F1D8038-58D3-4ECB-9831-C08C2AFF2FD9}" presName="parTx" presStyleLbl="revTx" presStyleIdx="2" presStyleCnt="5">
        <dgm:presLayoutVars>
          <dgm:chMax val="0"/>
          <dgm:chPref val="0"/>
        </dgm:presLayoutVars>
      </dgm:prSet>
      <dgm:spPr/>
    </dgm:pt>
    <dgm:pt modelId="{F6C5E624-FCCD-465F-A874-0A5E3B216B36}" type="pres">
      <dgm:prSet presAssocID="{35DD4B9A-71EF-4F37-8AF3-31EF1B593BCD}" presName="sibTrans" presStyleCnt="0"/>
      <dgm:spPr/>
    </dgm:pt>
    <dgm:pt modelId="{E4EC0EBA-2B4C-4008-84D3-EE47A46F8C5E}" type="pres">
      <dgm:prSet presAssocID="{47DF4A85-E01C-4EB5-8E84-ED1C5E303D32}" presName="compNode" presStyleCnt="0"/>
      <dgm:spPr/>
    </dgm:pt>
    <dgm:pt modelId="{37C86992-1802-4CA9-8B8F-1B6101D73AD3}" type="pres">
      <dgm:prSet presAssocID="{47DF4A85-E01C-4EB5-8E84-ED1C5E303D32}" presName="bgRect" presStyleLbl="bgShp" presStyleIdx="3" presStyleCnt="5"/>
      <dgm:spPr/>
    </dgm:pt>
    <dgm:pt modelId="{AC46BB76-A4F4-4146-AF8F-CC5885B2E6F1}" type="pres">
      <dgm:prSet presAssocID="{47DF4A85-E01C-4EB5-8E84-ED1C5E303D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25E0B993-2582-4F65-B113-D0B3EE1799FC}" type="pres">
      <dgm:prSet presAssocID="{47DF4A85-E01C-4EB5-8E84-ED1C5E303D32}" presName="spaceRect" presStyleCnt="0"/>
      <dgm:spPr/>
    </dgm:pt>
    <dgm:pt modelId="{45CB0FA0-041A-47A6-9C1A-FECCFDF2D90D}" type="pres">
      <dgm:prSet presAssocID="{47DF4A85-E01C-4EB5-8E84-ED1C5E303D32}" presName="parTx" presStyleLbl="revTx" presStyleIdx="3" presStyleCnt="5">
        <dgm:presLayoutVars>
          <dgm:chMax val="0"/>
          <dgm:chPref val="0"/>
        </dgm:presLayoutVars>
      </dgm:prSet>
      <dgm:spPr/>
    </dgm:pt>
    <dgm:pt modelId="{1E74C83D-63B8-4CD3-9B3E-0BA07EBADA43}" type="pres">
      <dgm:prSet presAssocID="{1ADE675B-2129-463F-ACE9-94FB9F7FF326}" presName="sibTrans" presStyleCnt="0"/>
      <dgm:spPr/>
    </dgm:pt>
    <dgm:pt modelId="{82112BD9-42A0-47C5-B928-2F9D359A553E}" type="pres">
      <dgm:prSet presAssocID="{DBB34C2B-829B-4C99-A14E-836A2FB80F32}" presName="compNode" presStyleCnt="0"/>
      <dgm:spPr/>
    </dgm:pt>
    <dgm:pt modelId="{04D47884-2D9C-4D17-96F1-2D767F44689F}" type="pres">
      <dgm:prSet presAssocID="{DBB34C2B-829B-4C99-A14E-836A2FB80F32}" presName="bgRect" presStyleLbl="bgShp" presStyleIdx="4" presStyleCnt="5"/>
      <dgm:spPr/>
    </dgm:pt>
    <dgm:pt modelId="{DF9CF071-B241-4766-840D-93B5BDAF49F7}" type="pres">
      <dgm:prSet presAssocID="{DBB34C2B-829B-4C99-A14E-836A2FB80F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5FC7D03-0F1E-442E-82F3-50D39ACA641B}" type="pres">
      <dgm:prSet presAssocID="{DBB34C2B-829B-4C99-A14E-836A2FB80F32}" presName="spaceRect" presStyleCnt="0"/>
      <dgm:spPr/>
    </dgm:pt>
    <dgm:pt modelId="{43E68DAB-1AE6-41A6-9B25-32CA48E5D4AD}" type="pres">
      <dgm:prSet presAssocID="{DBB34C2B-829B-4C99-A14E-836A2FB80F3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D55BE38-8141-40BE-9656-6B27CBA9D71C}" type="presOf" srcId="{DBB34C2B-829B-4C99-A14E-836A2FB80F32}" destId="{43E68DAB-1AE6-41A6-9B25-32CA48E5D4AD}" srcOrd="0" destOrd="0" presId="urn:microsoft.com/office/officeart/2018/2/layout/IconVerticalSolidList"/>
    <dgm:cxn modelId="{7FC40E4F-5749-4418-9C37-70F51FB7730C}" srcId="{D5A0101C-76BC-45FE-9583-7914A95B1517}" destId="{47DF4A85-E01C-4EB5-8E84-ED1C5E303D32}" srcOrd="3" destOrd="0" parTransId="{1FB9D184-CD26-49DE-AAC8-06F3820301F1}" sibTransId="{1ADE675B-2129-463F-ACE9-94FB9F7FF326}"/>
    <dgm:cxn modelId="{E721F294-DC52-4601-952C-FADE7F2DB772}" srcId="{D5A0101C-76BC-45FE-9583-7914A95B1517}" destId="{E9A1E42B-7A35-4ACF-9FED-1835FFC45E88}" srcOrd="0" destOrd="0" parTransId="{15B0F8F0-230A-4757-A5FD-36078891C077}" sibTransId="{9CB0CAF9-14ED-4AE7-B264-A50DCAEF2E22}"/>
    <dgm:cxn modelId="{7317269A-5F5B-4442-8AB5-8BEDB3535802}" srcId="{D5A0101C-76BC-45FE-9583-7914A95B1517}" destId="{B062C947-F56F-4E2E-9DE3-03ADBB9761D1}" srcOrd="1" destOrd="0" parTransId="{85B59B93-2806-4EAE-97A8-74822FE824DF}" sibTransId="{A2C387FB-B0F4-4713-B263-C67FF6B3AE3C}"/>
    <dgm:cxn modelId="{F817DE9F-5381-490C-B8CE-0C8B3473E9CA}" type="presOf" srcId="{47DF4A85-E01C-4EB5-8E84-ED1C5E303D32}" destId="{45CB0FA0-041A-47A6-9C1A-FECCFDF2D90D}" srcOrd="0" destOrd="0" presId="urn:microsoft.com/office/officeart/2018/2/layout/IconVerticalSolidList"/>
    <dgm:cxn modelId="{BB6CD6A5-70C3-4E0A-A1CC-59AE8B16CF86}" type="presOf" srcId="{1F1D8038-58D3-4ECB-9831-C08C2AFF2FD9}" destId="{7195945D-FEE7-4649-8DCF-9538AB95BE2A}" srcOrd="0" destOrd="0" presId="urn:microsoft.com/office/officeart/2018/2/layout/IconVerticalSolidList"/>
    <dgm:cxn modelId="{B2F86FA8-437D-4754-B568-DFC0F663BCEE}" srcId="{D5A0101C-76BC-45FE-9583-7914A95B1517}" destId="{DBB34C2B-829B-4C99-A14E-836A2FB80F32}" srcOrd="4" destOrd="0" parTransId="{5BE78B58-6D8C-4D9D-8B5E-FD9E4770C591}" sibTransId="{7384C8F9-5A70-4E37-BF83-483ACF7A13CC}"/>
    <dgm:cxn modelId="{283CF1AE-B319-4FF8-97DC-33F71B5AD1BE}" type="presOf" srcId="{B062C947-F56F-4E2E-9DE3-03ADBB9761D1}" destId="{17ACBB29-EC69-42AA-B7E7-93E461AD632E}" srcOrd="0" destOrd="0" presId="urn:microsoft.com/office/officeart/2018/2/layout/IconVerticalSolidList"/>
    <dgm:cxn modelId="{3C8811B1-C81E-48F5-B812-D6D7DB350F82}" type="presOf" srcId="{E9A1E42B-7A35-4ACF-9FED-1835FFC45E88}" destId="{1F53457A-CEC4-41D1-876D-6013C2569602}" srcOrd="0" destOrd="0" presId="urn:microsoft.com/office/officeart/2018/2/layout/IconVerticalSolidList"/>
    <dgm:cxn modelId="{CDB34DC6-ABA6-42AD-9DAE-84418EB1888E}" type="presOf" srcId="{D5A0101C-76BC-45FE-9583-7914A95B1517}" destId="{323B322B-D964-4D11-9D34-CDD2B7771ADF}" srcOrd="0" destOrd="0" presId="urn:microsoft.com/office/officeart/2018/2/layout/IconVerticalSolidList"/>
    <dgm:cxn modelId="{D32B85F2-2A01-458D-AC84-471231339054}" srcId="{D5A0101C-76BC-45FE-9583-7914A95B1517}" destId="{1F1D8038-58D3-4ECB-9831-C08C2AFF2FD9}" srcOrd="2" destOrd="0" parTransId="{518F0635-B429-4A8D-A033-6BCF519080D1}" sibTransId="{35DD4B9A-71EF-4F37-8AF3-31EF1B593BCD}"/>
    <dgm:cxn modelId="{1EA77CE0-A52A-4709-85AF-FF7AC4B3D0F6}" type="presParOf" srcId="{323B322B-D964-4D11-9D34-CDD2B7771ADF}" destId="{591B212E-BBF3-41F0-A3A3-12FAD5B66FB9}" srcOrd="0" destOrd="0" presId="urn:microsoft.com/office/officeart/2018/2/layout/IconVerticalSolidList"/>
    <dgm:cxn modelId="{4EA8DF91-43B2-45CD-9FA1-7734FD08D2D5}" type="presParOf" srcId="{591B212E-BBF3-41F0-A3A3-12FAD5B66FB9}" destId="{A6EF3883-4B1F-49C7-8A7E-C4EA890347EE}" srcOrd="0" destOrd="0" presId="urn:microsoft.com/office/officeart/2018/2/layout/IconVerticalSolidList"/>
    <dgm:cxn modelId="{35C0768F-6E92-4B97-B35D-85A5ECF51768}" type="presParOf" srcId="{591B212E-BBF3-41F0-A3A3-12FAD5B66FB9}" destId="{6A83B65F-A187-432E-98BE-3403361BFA20}" srcOrd="1" destOrd="0" presId="urn:microsoft.com/office/officeart/2018/2/layout/IconVerticalSolidList"/>
    <dgm:cxn modelId="{1FEDA391-CBE7-4384-86CA-5C04F13A9DD6}" type="presParOf" srcId="{591B212E-BBF3-41F0-A3A3-12FAD5B66FB9}" destId="{8FF38BAD-E21C-486C-984E-F860D02348D1}" srcOrd="2" destOrd="0" presId="urn:microsoft.com/office/officeart/2018/2/layout/IconVerticalSolidList"/>
    <dgm:cxn modelId="{C6AE24C6-819D-4A21-8D3E-FA33649A2F5D}" type="presParOf" srcId="{591B212E-BBF3-41F0-A3A3-12FAD5B66FB9}" destId="{1F53457A-CEC4-41D1-876D-6013C2569602}" srcOrd="3" destOrd="0" presId="urn:microsoft.com/office/officeart/2018/2/layout/IconVerticalSolidList"/>
    <dgm:cxn modelId="{6C3E2C47-30FB-4E5F-82FE-75DECA1D60EA}" type="presParOf" srcId="{323B322B-D964-4D11-9D34-CDD2B7771ADF}" destId="{961DB859-0C3A-414B-A4CA-6537FB235D68}" srcOrd="1" destOrd="0" presId="urn:microsoft.com/office/officeart/2018/2/layout/IconVerticalSolidList"/>
    <dgm:cxn modelId="{88E3C5AA-9D29-4D0B-9E11-C025AF37D335}" type="presParOf" srcId="{323B322B-D964-4D11-9D34-CDD2B7771ADF}" destId="{B7E579CD-CD04-4A75-9A3A-7F2C20FCCF37}" srcOrd="2" destOrd="0" presId="urn:microsoft.com/office/officeart/2018/2/layout/IconVerticalSolidList"/>
    <dgm:cxn modelId="{31995EED-059B-442D-8802-FCAD3ADC7383}" type="presParOf" srcId="{B7E579CD-CD04-4A75-9A3A-7F2C20FCCF37}" destId="{BD90DC86-8A4B-4CBD-BE00-D4DF070319C8}" srcOrd="0" destOrd="0" presId="urn:microsoft.com/office/officeart/2018/2/layout/IconVerticalSolidList"/>
    <dgm:cxn modelId="{2D83578E-DB31-4607-AE31-6C17B4EC3B90}" type="presParOf" srcId="{B7E579CD-CD04-4A75-9A3A-7F2C20FCCF37}" destId="{3AF53098-80D0-43A3-A44E-355AE57B546A}" srcOrd="1" destOrd="0" presId="urn:microsoft.com/office/officeart/2018/2/layout/IconVerticalSolidList"/>
    <dgm:cxn modelId="{AD5C7F02-B587-4BEE-AD53-91811D1D7BAD}" type="presParOf" srcId="{B7E579CD-CD04-4A75-9A3A-7F2C20FCCF37}" destId="{BD349104-5B3D-4A4E-86E6-C456EDDC9C82}" srcOrd="2" destOrd="0" presId="urn:microsoft.com/office/officeart/2018/2/layout/IconVerticalSolidList"/>
    <dgm:cxn modelId="{E606BF94-21A9-4191-93B7-64761C864122}" type="presParOf" srcId="{B7E579CD-CD04-4A75-9A3A-7F2C20FCCF37}" destId="{17ACBB29-EC69-42AA-B7E7-93E461AD632E}" srcOrd="3" destOrd="0" presId="urn:microsoft.com/office/officeart/2018/2/layout/IconVerticalSolidList"/>
    <dgm:cxn modelId="{6710E9D1-DA1D-435A-A475-CDDDD9BB9A87}" type="presParOf" srcId="{323B322B-D964-4D11-9D34-CDD2B7771ADF}" destId="{6C7872A1-EB3D-448D-95AF-D0B53921345A}" srcOrd="3" destOrd="0" presId="urn:microsoft.com/office/officeart/2018/2/layout/IconVerticalSolidList"/>
    <dgm:cxn modelId="{529B0B73-A4BC-40DE-A37A-43525D628A84}" type="presParOf" srcId="{323B322B-D964-4D11-9D34-CDD2B7771ADF}" destId="{1581F729-E3FE-4602-AB4B-A07FDA41ACF6}" srcOrd="4" destOrd="0" presId="urn:microsoft.com/office/officeart/2018/2/layout/IconVerticalSolidList"/>
    <dgm:cxn modelId="{E2F369B4-EAC3-4753-B975-66937D77BF45}" type="presParOf" srcId="{1581F729-E3FE-4602-AB4B-A07FDA41ACF6}" destId="{594705A9-E5D8-465D-B21D-7F7E1F776C4A}" srcOrd="0" destOrd="0" presId="urn:microsoft.com/office/officeart/2018/2/layout/IconVerticalSolidList"/>
    <dgm:cxn modelId="{85F2BC21-D8D4-4464-A487-A2CD787AA3C8}" type="presParOf" srcId="{1581F729-E3FE-4602-AB4B-A07FDA41ACF6}" destId="{C61A3F21-5435-40E8-9B10-781BA915DECA}" srcOrd="1" destOrd="0" presId="urn:microsoft.com/office/officeart/2018/2/layout/IconVerticalSolidList"/>
    <dgm:cxn modelId="{16E96A69-F75B-4D58-B2C5-0A5F1F3F18A6}" type="presParOf" srcId="{1581F729-E3FE-4602-AB4B-A07FDA41ACF6}" destId="{91A1E9D6-316C-4AF7-AC52-84BCFEA5578D}" srcOrd="2" destOrd="0" presId="urn:microsoft.com/office/officeart/2018/2/layout/IconVerticalSolidList"/>
    <dgm:cxn modelId="{83912A47-1964-4E50-99B9-B389A6F175CF}" type="presParOf" srcId="{1581F729-E3FE-4602-AB4B-A07FDA41ACF6}" destId="{7195945D-FEE7-4649-8DCF-9538AB95BE2A}" srcOrd="3" destOrd="0" presId="urn:microsoft.com/office/officeart/2018/2/layout/IconVerticalSolidList"/>
    <dgm:cxn modelId="{9EA0C55C-A281-438C-B4FD-FA68F1AD9CCC}" type="presParOf" srcId="{323B322B-D964-4D11-9D34-CDD2B7771ADF}" destId="{F6C5E624-FCCD-465F-A874-0A5E3B216B36}" srcOrd="5" destOrd="0" presId="urn:microsoft.com/office/officeart/2018/2/layout/IconVerticalSolidList"/>
    <dgm:cxn modelId="{FF1043FB-8201-427A-A8F4-F14DB8AA5651}" type="presParOf" srcId="{323B322B-D964-4D11-9D34-CDD2B7771ADF}" destId="{E4EC0EBA-2B4C-4008-84D3-EE47A46F8C5E}" srcOrd="6" destOrd="0" presId="urn:microsoft.com/office/officeart/2018/2/layout/IconVerticalSolidList"/>
    <dgm:cxn modelId="{54001091-4FC9-4D06-983B-4BA6D971F3D0}" type="presParOf" srcId="{E4EC0EBA-2B4C-4008-84D3-EE47A46F8C5E}" destId="{37C86992-1802-4CA9-8B8F-1B6101D73AD3}" srcOrd="0" destOrd="0" presId="urn:microsoft.com/office/officeart/2018/2/layout/IconVerticalSolidList"/>
    <dgm:cxn modelId="{020B5EDE-7875-425B-957D-FFCD677DAD8F}" type="presParOf" srcId="{E4EC0EBA-2B4C-4008-84D3-EE47A46F8C5E}" destId="{AC46BB76-A4F4-4146-AF8F-CC5885B2E6F1}" srcOrd="1" destOrd="0" presId="urn:microsoft.com/office/officeart/2018/2/layout/IconVerticalSolidList"/>
    <dgm:cxn modelId="{FCF09E56-230A-450E-9619-47CD230F6450}" type="presParOf" srcId="{E4EC0EBA-2B4C-4008-84D3-EE47A46F8C5E}" destId="{25E0B993-2582-4F65-B113-D0B3EE1799FC}" srcOrd="2" destOrd="0" presId="urn:microsoft.com/office/officeart/2018/2/layout/IconVerticalSolidList"/>
    <dgm:cxn modelId="{E45987C2-7216-43B6-8242-77B1AEB472C7}" type="presParOf" srcId="{E4EC0EBA-2B4C-4008-84D3-EE47A46F8C5E}" destId="{45CB0FA0-041A-47A6-9C1A-FECCFDF2D90D}" srcOrd="3" destOrd="0" presId="urn:microsoft.com/office/officeart/2018/2/layout/IconVerticalSolidList"/>
    <dgm:cxn modelId="{223864D4-926D-4D9C-BDA6-FB39708836B5}" type="presParOf" srcId="{323B322B-D964-4D11-9D34-CDD2B7771ADF}" destId="{1E74C83D-63B8-4CD3-9B3E-0BA07EBADA43}" srcOrd="7" destOrd="0" presId="urn:microsoft.com/office/officeart/2018/2/layout/IconVerticalSolidList"/>
    <dgm:cxn modelId="{B8B1B3D9-D46A-4CB7-8CC3-324E68B3F6B9}" type="presParOf" srcId="{323B322B-D964-4D11-9D34-CDD2B7771ADF}" destId="{82112BD9-42A0-47C5-B928-2F9D359A553E}" srcOrd="8" destOrd="0" presId="urn:microsoft.com/office/officeart/2018/2/layout/IconVerticalSolidList"/>
    <dgm:cxn modelId="{9FD6D49E-461E-41E9-83C3-68E47FC8C17E}" type="presParOf" srcId="{82112BD9-42A0-47C5-B928-2F9D359A553E}" destId="{04D47884-2D9C-4D17-96F1-2D767F44689F}" srcOrd="0" destOrd="0" presId="urn:microsoft.com/office/officeart/2018/2/layout/IconVerticalSolidList"/>
    <dgm:cxn modelId="{CB0D585A-B75E-41C4-B6AE-11B56562B915}" type="presParOf" srcId="{82112BD9-42A0-47C5-B928-2F9D359A553E}" destId="{DF9CF071-B241-4766-840D-93B5BDAF49F7}" srcOrd="1" destOrd="0" presId="urn:microsoft.com/office/officeart/2018/2/layout/IconVerticalSolidList"/>
    <dgm:cxn modelId="{EC15151F-5686-479A-85CA-145DF553A11E}" type="presParOf" srcId="{82112BD9-42A0-47C5-B928-2F9D359A553E}" destId="{75FC7D03-0F1E-442E-82F3-50D39ACA641B}" srcOrd="2" destOrd="0" presId="urn:microsoft.com/office/officeart/2018/2/layout/IconVerticalSolidList"/>
    <dgm:cxn modelId="{D8378DF4-7164-4618-9913-28C4B6D605F5}" type="presParOf" srcId="{82112BD9-42A0-47C5-B928-2F9D359A553E}" destId="{43E68DAB-1AE6-41A6-9B25-32CA48E5D4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54413E-84E5-4D75-91B1-7A3160200B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622C91-787F-4506-A8CE-4E76E17486F6}">
      <dgm:prSet/>
      <dgm:spPr/>
      <dgm:t>
        <a:bodyPr/>
        <a:lstStyle/>
        <a:p>
          <a:r>
            <a:rPr lang="en-US"/>
            <a:t>Framework of policies, processes, and controls for managing Azure resources.</a:t>
          </a:r>
        </a:p>
      </dgm:t>
    </dgm:pt>
    <dgm:pt modelId="{DEBE4E98-4013-4540-A0F2-52FCEF665D1F}" type="parTrans" cxnId="{0A6661E9-8785-4BAC-ADB7-BA3BA0E32757}">
      <dgm:prSet/>
      <dgm:spPr/>
      <dgm:t>
        <a:bodyPr/>
        <a:lstStyle/>
        <a:p>
          <a:endParaRPr lang="en-US"/>
        </a:p>
      </dgm:t>
    </dgm:pt>
    <dgm:pt modelId="{28A0B150-7D6E-46CE-926F-DBBC5CC6653A}" type="sibTrans" cxnId="{0A6661E9-8785-4BAC-ADB7-BA3BA0E32757}">
      <dgm:prSet/>
      <dgm:spPr/>
      <dgm:t>
        <a:bodyPr/>
        <a:lstStyle/>
        <a:p>
          <a:endParaRPr lang="en-US"/>
        </a:p>
      </dgm:t>
    </dgm:pt>
    <dgm:pt modelId="{8CB7AE4D-5F95-4D06-AC92-02B11FF4D901}">
      <dgm:prSet/>
      <dgm:spPr/>
      <dgm:t>
        <a:bodyPr/>
        <a:lstStyle/>
        <a:p>
          <a:r>
            <a:rPr lang="en-US"/>
            <a:t>Key pillars:</a:t>
          </a:r>
        </a:p>
      </dgm:t>
    </dgm:pt>
    <dgm:pt modelId="{67E4C0D2-66A1-4A9E-A030-13FC409A117C}" type="parTrans" cxnId="{26EC569A-1322-4134-969A-56D0C9FFCB48}">
      <dgm:prSet/>
      <dgm:spPr/>
      <dgm:t>
        <a:bodyPr/>
        <a:lstStyle/>
        <a:p>
          <a:endParaRPr lang="en-US"/>
        </a:p>
      </dgm:t>
    </dgm:pt>
    <dgm:pt modelId="{9D66951D-E50B-4487-82FE-AD6EFDD3CE97}" type="sibTrans" cxnId="{26EC569A-1322-4134-969A-56D0C9FFCB48}">
      <dgm:prSet/>
      <dgm:spPr/>
      <dgm:t>
        <a:bodyPr/>
        <a:lstStyle/>
        <a:p>
          <a:endParaRPr lang="en-US"/>
        </a:p>
      </dgm:t>
    </dgm:pt>
    <dgm:pt modelId="{BC4BF80D-4E3F-4965-AAF9-0C84803FF03D}">
      <dgm:prSet/>
      <dgm:spPr/>
      <dgm:t>
        <a:bodyPr/>
        <a:lstStyle/>
        <a:p>
          <a:r>
            <a:rPr lang="en-US"/>
            <a:t>- Management Groups &amp; Hierarchy</a:t>
          </a:r>
        </a:p>
      </dgm:t>
    </dgm:pt>
    <dgm:pt modelId="{C144CFD9-420D-4B4F-84BA-5B9D257E57ED}" type="parTrans" cxnId="{3976C86B-F57A-44B7-BCB7-490BE7710AE0}">
      <dgm:prSet/>
      <dgm:spPr/>
      <dgm:t>
        <a:bodyPr/>
        <a:lstStyle/>
        <a:p>
          <a:endParaRPr lang="en-US"/>
        </a:p>
      </dgm:t>
    </dgm:pt>
    <dgm:pt modelId="{977924BB-6D00-45BD-974A-03ABFFCD6E2C}" type="sibTrans" cxnId="{3976C86B-F57A-44B7-BCB7-490BE7710AE0}">
      <dgm:prSet/>
      <dgm:spPr/>
      <dgm:t>
        <a:bodyPr/>
        <a:lstStyle/>
        <a:p>
          <a:endParaRPr lang="en-US"/>
        </a:p>
      </dgm:t>
    </dgm:pt>
    <dgm:pt modelId="{BC92CE2F-63CD-43F7-8BAB-762DFF013ED5}">
      <dgm:prSet/>
      <dgm:spPr/>
      <dgm:t>
        <a:bodyPr/>
        <a:lstStyle/>
        <a:p>
          <a:r>
            <a:rPr lang="en-US"/>
            <a:t>- Policy &amp; Compliance</a:t>
          </a:r>
        </a:p>
      </dgm:t>
    </dgm:pt>
    <dgm:pt modelId="{29073E70-7694-42C7-87F8-2399720C8D37}" type="parTrans" cxnId="{2DD9C357-793C-4ECF-AF3A-28ADC7E53238}">
      <dgm:prSet/>
      <dgm:spPr/>
      <dgm:t>
        <a:bodyPr/>
        <a:lstStyle/>
        <a:p>
          <a:endParaRPr lang="en-US"/>
        </a:p>
      </dgm:t>
    </dgm:pt>
    <dgm:pt modelId="{9768B4F3-4D78-4FC0-ADC8-37E0E7039792}" type="sibTrans" cxnId="{2DD9C357-793C-4ECF-AF3A-28ADC7E53238}">
      <dgm:prSet/>
      <dgm:spPr/>
      <dgm:t>
        <a:bodyPr/>
        <a:lstStyle/>
        <a:p>
          <a:endParaRPr lang="en-US"/>
        </a:p>
      </dgm:t>
    </dgm:pt>
    <dgm:pt modelId="{B258890E-7CE8-4527-82D4-D2C2613992C5}">
      <dgm:prSet/>
      <dgm:spPr/>
      <dgm:t>
        <a:bodyPr/>
        <a:lstStyle/>
        <a:p>
          <a:r>
            <a:rPr lang="en-US"/>
            <a:t>- Role-Based Access Control (RBAC)</a:t>
          </a:r>
        </a:p>
      </dgm:t>
    </dgm:pt>
    <dgm:pt modelId="{8C98D901-4BC4-44E7-A200-07F16036FEA5}" type="parTrans" cxnId="{B48EFCA9-0F39-46B8-8620-C1D05BBEA20D}">
      <dgm:prSet/>
      <dgm:spPr/>
      <dgm:t>
        <a:bodyPr/>
        <a:lstStyle/>
        <a:p>
          <a:endParaRPr lang="en-US"/>
        </a:p>
      </dgm:t>
    </dgm:pt>
    <dgm:pt modelId="{CD4C8B0E-7E5F-4119-8687-833DC3A8FDF4}" type="sibTrans" cxnId="{B48EFCA9-0F39-46B8-8620-C1D05BBEA20D}">
      <dgm:prSet/>
      <dgm:spPr/>
      <dgm:t>
        <a:bodyPr/>
        <a:lstStyle/>
        <a:p>
          <a:endParaRPr lang="en-US"/>
        </a:p>
      </dgm:t>
    </dgm:pt>
    <dgm:pt modelId="{59687D3D-EC45-45DE-9FEA-A14766FD84CE}">
      <dgm:prSet/>
      <dgm:spPr/>
      <dgm:t>
        <a:bodyPr/>
        <a:lstStyle/>
        <a:p>
          <a:r>
            <a:rPr lang="en-US"/>
            <a:t>- Security &amp; Monitoring</a:t>
          </a:r>
        </a:p>
      </dgm:t>
    </dgm:pt>
    <dgm:pt modelId="{7C5D3CE5-013C-4783-B602-F027BD1499CD}" type="parTrans" cxnId="{AD7216B9-9D57-4C17-93A2-B4D278B8D2A0}">
      <dgm:prSet/>
      <dgm:spPr/>
      <dgm:t>
        <a:bodyPr/>
        <a:lstStyle/>
        <a:p>
          <a:endParaRPr lang="en-US"/>
        </a:p>
      </dgm:t>
    </dgm:pt>
    <dgm:pt modelId="{D2DD8A26-1ECE-4BEB-B355-01B465CC2722}" type="sibTrans" cxnId="{AD7216B9-9D57-4C17-93A2-B4D278B8D2A0}">
      <dgm:prSet/>
      <dgm:spPr/>
      <dgm:t>
        <a:bodyPr/>
        <a:lstStyle/>
        <a:p>
          <a:endParaRPr lang="en-US"/>
        </a:p>
      </dgm:t>
    </dgm:pt>
    <dgm:pt modelId="{7DAB7602-95F1-4AC2-9040-D7FF7A6F05AD}" type="pres">
      <dgm:prSet presAssocID="{6D54413E-84E5-4D75-91B1-7A3160200B9A}" presName="linear" presStyleCnt="0">
        <dgm:presLayoutVars>
          <dgm:animLvl val="lvl"/>
          <dgm:resizeHandles val="exact"/>
        </dgm:presLayoutVars>
      </dgm:prSet>
      <dgm:spPr/>
    </dgm:pt>
    <dgm:pt modelId="{0B5267A8-EB59-4905-A1B4-6430937B960A}" type="pres">
      <dgm:prSet presAssocID="{57622C91-787F-4506-A8CE-4E76E17486F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2D656FF-C1E2-4829-A89C-6985C2ACA796}" type="pres">
      <dgm:prSet presAssocID="{28A0B150-7D6E-46CE-926F-DBBC5CC6653A}" presName="spacer" presStyleCnt="0"/>
      <dgm:spPr/>
    </dgm:pt>
    <dgm:pt modelId="{4A2BAFB0-06C0-4894-AA11-72ECA9C3D22D}" type="pres">
      <dgm:prSet presAssocID="{8CB7AE4D-5F95-4D06-AC92-02B11FF4D90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22A0886-6F59-4B88-9761-16317B0413B6}" type="pres">
      <dgm:prSet presAssocID="{9D66951D-E50B-4487-82FE-AD6EFDD3CE97}" presName="spacer" presStyleCnt="0"/>
      <dgm:spPr/>
    </dgm:pt>
    <dgm:pt modelId="{274C33EE-6422-4E44-969D-EBEE2F232A0E}" type="pres">
      <dgm:prSet presAssocID="{BC4BF80D-4E3F-4965-AAF9-0C84803FF03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7C864C2-06CD-4EE2-A197-AA4F5081E5AA}" type="pres">
      <dgm:prSet presAssocID="{977924BB-6D00-45BD-974A-03ABFFCD6E2C}" presName="spacer" presStyleCnt="0"/>
      <dgm:spPr/>
    </dgm:pt>
    <dgm:pt modelId="{05868023-2BAE-4A6E-BCE5-21F8CEA47D57}" type="pres">
      <dgm:prSet presAssocID="{BC92CE2F-63CD-43F7-8BAB-762DFF013ED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DF3C07-CB11-4412-A416-B675A1797FB6}" type="pres">
      <dgm:prSet presAssocID="{9768B4F3-4D78-4FC0-ADC8-37E0E7039792}" presName="spacer" presStyleCnt="0"/>
      <dgm:spPr/>
    </dgm:pt>
    <dgm:pt modelId="{DF51F54B-6651-48BB-B856-4A9AB647381D}" type="pres">
      <dgm:prSet presAssocID="{B258890E-7CE8-4527-82D4-D2C2613992C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5563534-145C-4746-B56D-B7AB49187403}" type="pres">
      <dgm:prSet presAssocID="{CD4C8B0E-7E5F-4119-8687-833DC3A8FDF4}" presName="spacer" presStyleCnt="0"/>
      <dgm:spPr/>
    </dgm:pt>
    <dgm:pt modelId="{2C932CE1-3B9D-4C8D-83C7-7A8D8E5258D0}" type="pres">
      <dgm:prSet presAssocID="{59687D3D-EC45-45DE-9FEA-A14766FD84C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7EFC60B-B661-4DD9-B178-D4D9F8B69F03}" type="presOf" srcId="{6D54413E-84E5-4D75-91B1-7A3160200B9A}" destId="{7DAB7602-95F1-4AC2-9040-D7FF7A6F05AD}" srcOrd="0" destOrd="0" presId="urn:microsoft.com/office/officeart/2005/8/layout/vList2"/>
    <dgm:cxn modelId="{63E2D14A-9066-4913-AA5D-91F1F63E8954}" type="presOf" srcId="{59687D3D-EC45-45DE-9FEA-A14766FD84CE}" destId="{2C932CE1-3B9D-4C8D-83C7-7A8D8E5258D0}" srcOrd="0" destOrd="0" presId="urn:microsoft.com/office/officeart/2005/8/layout/vList2"/>
    <dgm:cxn modelId="{3976C86B-F57A-44B7-BCB7-490BE7710AE0}" srcId="{6D54413E-84E5-4D75-91B1-7A3160200B9A}" destId="{BC4BF80D-4E3F-4965-AAF9-0C84803FF03D}" srcOrd="2" destOrd="0" parTransId="{C144CFD9-420D-4B4F-84BA-5B9D257E57ED}" sibTransId="{977924BB-6D00-45BD-974A-03ABFFCD6E2C}"/>
    <dgm:cxn modelId="{2DD9C357-793C-4ECF-AF3A-28ADC7E53238}" srcId="{6D54413E-84E5-4D75-91B1-7A3160200B9A}" destId="{BC92CE2F-63CD-43F7-8BAB-762DFF013ED5}" srcOrd="3" destOrd="0" parTransId="{29073E70-7694-42C7-87F8-2399720C8D37}" sibTransId="{9768B4F3-4D78-4FC0-ADC8-37E0E7039792}"/>
    <dgm:cxn modelId="{07E39F59-E75A-4D70-883C-6D8E387C1C88}" type="presOf" srcId="{57622C91-787F-4506-A8CE-4E76E17486F6}" destId="{0B5267A8-EB59-4905-A1B4-6430937B960A}" srcOrd="0" destOrd="0" presId="urn:microsoft.com/office/officeart/2005/8/layout/vList2"/>
    <dgm:cxn modelId="{26EC569A-1322-4134-969A-56D0C9FFCB48}" srcId="{6D54413E-84E5-4D75-91B1-7A3160200B9A}" destId="{8CB7AE4D-5F95-4D06-AC92-02B11FF4D901}" srcOrd="1" destOrd="0" parTransId="{67E4C0D2-66A1-4A9E-A030-13FC409A117C}" sibTransId="{9D66951D-E50B-4487-82FE-AD6EFDD3CE97}"/>
    <dgm:cxn modelId="{4E230C9D-1045-4BFB-9DA8-709EB90472C1}" type="presOf" srcId="{B258890E-7CE8-4527-82D4-D2C2613992C5}" destId="{DF51F54B-6651-48BB-B856-4A9AB647381D}" srcOrd="0" destOrd="0" presId="urn:microsoft.com/office/officeart/2005/8/layout/vList2"/>
    <dgm:cxn modelId="{B48EFCA9-0F39-46B8-8620-C1D05BBEA20D}" srcId="{6D54413E-84E5-4D75-91B1-7A3160200B9A}" destId="{B258890E-7CE8-4527-82D4-D2C2613992C5}" srcOrd="4" destOrd="0" parTransId="{8C98D901-4BC4-44E7-A200-07F16036FEA5}" sibTransId="{CD4C8B0E-7E5F-4119-8687-833DC3A8FDF4}"/>
    <dgm:cxn modelId="{15AC0BB6-ED93-4213-96C0-9BFB90845469}" type="presOf" srcId="{8CB7AE4D-5F95-4D06-AC92-02B11FF4D901}" destId="{4A2BAFB0-06C0-4894-AA11-72ECA9C3D22D}" srcOrd="0" destOrd="0" presId="urn:microsoft.com/office/officeart/2005/8/layout/vList2"/>
    <dgm:cxn modelId="{AD7216B9-9D57-4C17-93A2-B4D278B8D2A0}" srcId="{6D54413E-84E5-4D75-91B1-7A3160200B9A}" destId="{59687D3D-EC45-45DE-9FEA-A14766FD84CE}" srcOrd="5" destOrd="0" parTransId="{7C5D3CE5-013C-4783-B602-F027BD1499CD}" sibTransId="{D2DD8A26-1ECE-4BEB-B355-01B465CC2722}"/>
    <dgm:cxn modelId="{712220DC-8495-4077-B3F8-17581E132A7E}" type="presOf" srcId="{BC4BF80D-4E3F-4965-AAF9-0C84803FF03D}" destId="{274C33EE-6422-4E44-969D-EBEE2F232A0E}" srcOrd="0" destOrd="0" presId="urn:microsoft.com/office/officeart/2005/8/layout/vList2"/>
    <dgm:cxn modelId="{0A6661E9-8785-4BAC-ADB7-BA3BA0E32757}" srcId="{6D54413E-84E5-4D75-91B1-7A3160200B9A}" destId="{57622C91-787F-4506-A8CE-4E76E17486F6}" srcOrd="0" destOrd="0" parTransId="{DEBE4E98-4013-4540-A0F2-52FCEF665D1F}" sibTransId="{28A0B150-7D6E-46CE-926F-DBBC5CC6653A}"/>
    <dgm:cxn modelId="{EA18C0F5-13AC-4EFA-A791-B0258442B1A6}" type="presOf" srcId="{BC92CE2F-63CD-43F7-8BAB-762DFF013ED5}" destId="{05868023-2BAE-4A6E-BCE5-21F8CEA47D57}" srcOrd="0" destOrd="0" presId="urn:microsoft.com/office/officeart/2005/8/layout/vList2"/>
    <dgm:cxn modelId="{3A7EB0BA-34CC-4941-935B-6021E3446AC4}" type="presParOf" srcId="{7DAB7602-95F1-4AC2-9040-D7FF7A6F05AD}" destId="{0B5267A8-EB59-4905-A1B4-6430937B960A}" srcOrd="0" destOrd="0" presId="urn:microsoft.com/office/officeart/2005/8/layout/vList2"/>
    <dgm:cxn modelId="{8B15501A-70A5-4C58-82EB-AA421336E2D6}" type="presParOf" srcId="{7DAB7602-95F1-4AC2-9040-D7FF7A6F05AD}" destId="{72D656FF-C1E2-4829-A89C-6985C2ACA796}" srcOrd="1" destOrd="0" presId="urn:microsoft.com/office/officeart/2005/8/layout/vList2"/>
    <dgm:cxn modelId="{635E29DF-A72E-44A6-BDB4-038E87C36AE3}" type="presParOf" srcId="{7DAB7602-95F1-4AC2-9040-D7FF7A6F05AD}" destId="{4A2BAFB0-06C0-4894-AA11-72ECA9C3D22D}" srcOrd="2" destOrd="0" presId="urn:microsoft.com/office/officeart/2005/8/layout/vList2"/>
    <dgm:cxn modelId="{FE6FC3B9-6F24-4455-AF2F-C07DC49245C4}" type="presParOf" srcId="{7DAB7602-95F1-4AC2-9040-D7FF7A6F05AD}" destId="{522A0886-6F59-4B88-9761-16317B0413B6}" srcOrd="3" destOrd="0" presId="urn:microsoft.com/office/officeart/2005/8/layout/vList2"/>
    <dgm:cxn modelId="{4072910F-515C-496F-B225-D82EA046F794}" type="presParOf" srcId="{7DAB7602-95F1-4AC2-9040-D7FF7A6F05AD}" destId="{274C33EE-6422-4E44-969D-EBEE2F232A0E}" srcOrd="4" destOrd="0" presId="urn:microsoft.com/office/officeart/2005/8/layout/vList2"/>
    <dgm:cxn modelId="{0528E636-D05B-49EF-A211-80AEFB8CAD40}" type="presParOf" srcId="{7DAB7602-95F1-4AC2-9040-D7FF7A6F05AD}" destId="{07C864C2-06CD-4EE2-A197-AA4F5081E5AA}" srcOrd="5" destOrd="0" presId="urn:microsoft.com/office/officeart/2005/8/layout/vList2"/>
    <dgm:cxn modelId="{BBA37DDC-4F98-4DE2-9046-873EF8AA00BF}" type="presParOf" srcId="{7DAB7602-95F1-4AC2-9040-D7FF7A6F05AD}" destId="{05868023-2BAE-4A6E-BCE5-21F8CEA47D57}" srcOrd="6" destOrd="0" presId="urn:microsoft.com/office/officeart/2005/8/layout/vList2"/>
    <dgm:cxn modelId="{6134F0F8-B024-4C54-BE6A-9F4E3299E639}" type="presParOf" srcId="{7DAB7602-95F1-4AC2-9040-D7FF7A6F05AD}" destId="{C4DF3C07-CB11-4412-A416-B675A1797FB6}" srcOrd="7" destOrd="0" presId="urn:microsoft.com/office/officeart/2005/8/layout/vList2"/>
    <dgm:cxn modelId="{61DEDBCF-A5F2-4C8E-88B1-5BE45C24AB50}" type="presParOf" srcId="{7DAB7602-95F1-4AC2-9040-D7FF7A6F05AD}" destId="{DF51F54B-6651-48BB-B856-4A9AB647381D}" srcOrd="8" destOrd="0" presId="urn:microsoft.com/office/officeart/2005/8/layout/vList2"/>
    <dgm:cxn modelId="{FAB25E4C-F366-4DFF-8E87-2614A4BECA93}" type="presParOf" srcId="{7DAB7602-95F1-4AC2-9040-D7FF7A6F05AD}" destId="{75563534-145C-4746-B56D-B7AB49187403}" srcOrd="9" destOrd="0" presId="urn:microsoft.com/office/officeart/2005/8/layout/vList2"/>
    <dgm:cxn modelId="{518292FF-3FC6-4EBF-9842-1E3D187F8670}" type="presParOf" srcId="{7DAB7602-95F1-4AC2-9040-D7FF7A6F05AD}" destId="{2C932CE1-3B9D-4C8D-83C7-7A8D8E5258D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F572DC-0D21-4392-A152-28C6E8B850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BFAD09-6DD0-4ABF-A50C-8F2E4B358B41}">
      <dgm:prSet/>
      <dgm:spPr/>
      <dgm:t>
        <a:bodyPr/>
        <a:lstStyle/>
        <a:p>
          <a:r>
            <a:rPr lang="en-US"/>
            <a:t>- Enterprise-scale landing zone architecture</a:t>
          </a:r>
        </a:p>
      </dgm:t>
    </dgm:pt>
    <dgm:pt modelId="{0FECD3B9-EDAF-4EF2-831F-BF1884AB02F0}" type="parTrans" cxnId="{DE6617BA-48F1-4FC1-8299-CBB25DEB92FF}">
      <dgm:prSet/>
      <dgm:spPr/>
      <dgm:t>
        <a:bodyPr/>
        <a:lstStyle/>
        <a:p>
          <a:endParaRPr lang="en-US"/>
        </a:p>
      </dgm:t>
    </dgm:pt>
    <dgm:pt modelId="{49EA7907-4B21-4F42-9AD7-15C117C99638}" type="sibTrans" cxnId="{DE6617BA-48F1-4FC1-8299-CBB25DEB92FF}">
      <dgm:prSet/>
      <dgm:spPr/>
      <dgm:t>
        <a:bodyPr/>
        <a:lstStyle/>
        <a:p>
          <a:endParaRPr lang="en-US"/>
        </a:p>
      </dgm:t>
    </dgm:pt>
    <dgm:pt modelId="{F561032D-7425-4EF4-9B9B-1CE8E1D8ADB7}">
      <dgm:prSet/>
      <dgm:spPr/>
      <dgm:t>
        <a:bodyPr/>
        <a:lstStyle/>
        <a:p>
          <a:r>
            <a:rPr lang="en-US"/>
            <a:t>- Automated deployment with Infrastructure as Code (Terraform)</a:t>
          </a:r>
        </a:p>
      </dgm:t>
    </dgm:pt>
    <dgm:pt modelId="{59E66FBC-1ECE-4620-9F5E-9CC00EEAA98A}" type="parTrans" cxnId="{F2D91B70-E4DA-479A-B1C8-D1D8F4C6407E}">
      <dgm:prSet/>
      <dgm:spPr/>
      <dgm:t>
        <a:bodyPr/>
        <a:lstStyle/>
        <a:p>
          <a:endParaRPr lang="en-US"/>
        </a:p>
      </dgm:t>
    </dgm:pt>
    <dgm:pt modelId="{7F65ED34-753C-43D0-A0E9-874A06D0B103}" type="sibTrans" cxnId="{F2D91B70-E4DA-479A-B1C8-D1D8F4C6407E}">
      <dgm:prSet/>
      <dgm:spPr/>
      <dgm:t>
        <a:bodyPr/>
        <a:lstStyle/>
        <a:p>
          <a:endParaRPr lang="en-US"/>
        </a:p>
      </dgm:t>
    </dgm:pt>
    <dgm:pt modelId="{BD798AA7-6594-4FAC-8A1C-6E5E05965969}">
      <dgm:prSet/>
      <dgm:spPr/>
      <dgm:t>
        <a:bodyPr/>
        <a:lstStyle/>
        <a:p>
          <a:r>
            <a:rPr lang="en-US"/>
            <a:t>- Modular, reusable, and customizable</a:t>
          </a:r>
        </a:p>
      </dgm:t>
    </dgm:pt>
    <dgm:pt modelId="{D7962469-8054-4054-B2AB-6DF882A5D58D}" type="parTrans" cxnId="{7151EF2A-5BBE-404E-BC57-F0B753C5872B}">
      <dgm:prSet/>
      <dgm:spPr/>
      <dgm:t>
        <a:bodyPr/>
        <a:lstStyle/>
        <a:p>
          <a:endParaRPr lang="en-US"/>
        </a:p>
      </dgm:t>
    </dgm:pt>
    <dgm:pt modelId="{550B137E-492E-4F19-B5E9-C52D490EA72B}" type="sibTrans" cxnId="{7151EF2A-5BBE-404E-BC57-F0B753C5872B}">
      <dgm:prSet/>
      <dgm:spPr/>
      <dgm:t>
        <a:bodyPr/>
        <a:lstStyle/>
        <a:p>
          <a:endParaRPr lang="en-US"/>
        </a:p>
      </dgm:t>
    </dgm:pt>
    <dgm:pt modelId="{10CF9A35-AC8A-473D-9A93-84C4FA36AEF0}">
      <dgm:prSet/>
      <dgm:spPr/>
      <dgm:t>
        <a:bodyPr/>
        <a:lstStyle/>
        <a:p>
          <a:r>
            <a:rPr lang="en-US"/>
            <a:t>- Continuous compliance and monitoring</a:t>
          </a:r>
        </a:p>
      </dgm:t>
    </dgm:pt>
    <dgm:pt modelId="{55E955E7-21B0-4550-A716-926CD361F1F3}" type="parTrans" cxnId="{F1B06DF4-D96E-41FB-B1DC-E5A4302B8113}">
      <dgm:prSet/>
      <dgm:spPr/>
      <dgm:t>
        <a:bodyPr/>
        <a:lstStyle/>
        <a:p>
          <a:endParaRPr lang="en-US"/>
        </a:p>
      </dgm:t>
    </dgm:pt>
    <dgm:pt modelId="{8FADF518-C815-4FB3-9846-6EA15A89FE5C}" type="sibTrans" cxnId="{F1B06DF4-D96E-41FB-B1DC-E5A4302B8113}">
      <dgm:prSet/>
      <dgm:spPr/>
      <dgm:t>
        <a:bodyPr/>
        <a:lstStyle/>
        <a:p>
          <a:endParaRPr lang="en-US"/>
        </a:p>
      </dgm:t>
    </dgm:pt>
    <dgm:pt modelId="{1AABBDAB-1D85-4615-9599-652232EE4DCA}" type="pres">
      <dgm:prSet presAssocID="{3EF572DC-0D21-4392-A152-28C6E8B85046}" presName="root" presStyleCnt="0">
        <dgm:presLayoutVars>
          <dgm:dir/>
          <dgm:resizeHandles val="exact"/>
        </dgm:presLayoutVars>
      </dgm:prSet>
      <dgm:spPr/>
    </dgm:pt>
    <dgm:pt modelId="{1A9D2C1D-9F93-42AB-A2B8-20B51CB1F55C}" type="pres">
      <dgm:prSet presAssocID="{D0BFAD09-6DD0-4ABF-A50C-8F2E4B358B41}" presName="compNode" presStyleCnt="0"/>
      <dgm:spPr/>
    </dgm:pt>
    <dgm:pt modelId="{8E55F767-3894-4843-B492-7D443DBAFB02}" type="pres">
      <dgm:prSet presAssocID="{D0BFAD09-6DD0-4ABF-A50C-8F2E4B358B41}" presName="bgRect" presStyleLbl="bgShp" presStyleIdx="0" presStyleCnt="4"/>
      <dgm:spPr/>
    </dgm:pt>
    <dgm:pt modelId="{9BE1197E-65EE-479F-86D7-FA10B470BECE}" type="pres">
      <dgm:prSet presAssocID="{D0BFAD09-6DD0-4ABF-A50C-8F2E4B358B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C744646-DCE6-4989-A882-3575259D1A15}" type="pres">
      <dgm:prSet presAssocID="{D0BFAD09-6DD0-4ABF-A50C-8F2E4B358B41}" presName="spaceRect" presStyleCnt="0"/>
      <dgm:spPr/>
    </dgm:pt>
    <dgm:pt modelId="{D81276BC-32F4-4F4B-9597-D247299B7DF4}" type="pres">
      <dgm:prSet presAssocID="{D0BFAD09-6DD0-4ABF-A50C-8F2E4B358B41}" presName="parTx" presStyleLbl="revTx" presStyleIdx="0" presStyleCnt="4">
        <dgm:presLayoutVars>
          <dgm:chMax val="0"/>
          <dgm:chPref val="0"/>
        </dgm:presLayoutVars>
      </dgm:prSet>
      <dgm:spPr/>
    </dgm:pt>
    <dgm:pt modelId="{45DE6154-DF12-4512-826C-42D74D135DD4}" type="pres">
      <dgm:prSet presAssocID="{49EA7907-4B21-4F42-9AD7-15C117C99638}" presName="sibTrans" presStyleCnt="0"/>
      <dgm:spPr/>
    </dgm:pt>
    <dgm:pt modelId="{80076D52-9F31-49A4-BF2D-72D46F59C2C7}" type="pres">
      <dgm:prSet presAssocID="{F561032D-7425-4EF4-9B9B-1CE8E1D8ADB7}" presName="compNode" presStyleCnt="0"/>
      <dgm:spPr/>
    </dgm:pt>
    <dgm:pt modelId="{6638FDBD-1019-4380-9E1E-858FEEB7350B}" type="pres">
      <dgm:prSet presAssocID="{F561032D-7425-4EF4-9B9B-1CE8E1D8ADB7}" presName="bgRect" presStyleLbl="bgShp" presStyleIdx="1" presStyleCnt="4"/>
      <dgm:spPr/>
    </dgm:pt>
    <dgm:pt modelId="{4B9B1BB0-63B2-4565-8A53-55F56FE73D18}" type="pres">
      <dgm:prSet presAssocID="{F561032D-7425-4EF4-9B9B-1CE8E1D8ADB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6D24766-367F-475F-881F-5DEF71231A6D}" type="pres">
      <dgm:prSet presAssocID="{F561032D-7425-4EF4-9B9B-1CE8E1D8ADB7}" presName="spaceRect" presStyleCnt="0"/>
      <dgm:spPr/>
    </dgm:pt>
    <dgm:pt modelId="{3744581C-D376-4C1B-B80A-AAF2CAAA9AD3}" type="pres">
      <dgm:prSet presAssocID="{F561032D-7425-4EF4-9B9B-1CE8E1D8ADB7}" presName="parTx" presStyleLbl="revTx" presStyleIdx="1" presStyleCnt="4">
        <dgm:presLayoutVars>
          <dgm:chMax val="0"/>
          <dgm:chPref val="0"/>
        </dgm:presLayoutVars>
      </dgm:prSet>
      <dgm:spPr/>
    </dgm:pt>
    <dgm:pt modelId="{9B2F30D0-2153-4912-B7EE-F3608B7A3CB7}" type="pres">
      <dgm:prSet presAssocID="{7F65ED34-753C-43D0-A0E9-874A06D0B103}" presName="sibTrans" presStyleCnt="0"/>
      <dgm:spPr/>
    </dgm:pt>
    <dgm:pt modelId="{E40CF346-09DB-44C3-9BD2-9FC49BF273C7}" type="pres">
      <dgm:prSet presAssocID="{BD798AA7-6594-4FAC-8A1C-6E5E05965969}" presName="compNode" presStyleCnt="0"/>
      <dgm:spPr/>
    </dgm:pt>
    <dgm:pt modelId="{4C0B4EEC-6A0F-453B-B9F6-9950A53BB3A4}" type="pres">
      <dgm:prSet presAssocID="{BD798AA7-6594-4FAC-8A1C-6E5E05965969}" presName="bgRect" presStyleLbl="bgShp" presStyleIdx="2" presStyleCnt="4"/>
      <dgm:spPr/>
    </dgm:pt>
    <dgm:pt modelId="{E203B643-4883-450A-90CE-ED085FD912F4}" type="pres">
      <dgm:prSet presAssocID="{BD798AA7-6594-4FAC-8A1C-6E5E059659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D5083001-C4DC-4789-AE2A-9FB9D5DAB07A}" type="pres">
      <dgm:prSet presAssocID="{BD798AA7-6594-4FAC-8A1C-6E5E05965969}" presName="spaceRect" presStyleCnt="0"/>
      <dgm:spPr/>
    </dgm:pt>
    <dgm:pt modelId="{8F617C7C-749A-4F04-828F-EC7A41A71F0B}" type="pres">
      <dgm:prSet presAssocID="{BD798AA7-6594-4FAC-8A1C-6E5E05965969}" presName="parTx" presStyleLbl="revTx" presStyleIdx="2" presStyleCnt="4">
        <dgm:presLayoutVars>
          <dgm:chMax val="0"/>
          <dgm:chPref val="0"/>
        </dgm:presLayoutVars>
      </dgm:prSet>
      <dgm:spPr/>
    </dgm:pt>
    <dgm:pt modelId="{E3123B9C-F7C8-474B-A4D9-952841624066}" type="pres">
      <dgm:prSet presAssocID="{550B137E-492E-4F19-B5E9-C52D490EA72B}" presName="sibTrans" presStyleCnt="0"/>
      <dgm:spPr/>
    </dgm:pt>
    <dgm:pt modelId="{AA88B6BF-6906-4D0B-B4A1-36E108A0FCE3}" type="pres">
      <dgm:prSet presAssocID="{10CF9A35-AC8A-473D-9A93-84C4FA36AEF0}" presName="compNode" presStyleCnt="0"/>
      <dgm:spPr/>
    </dgm:pt>
    <dgm:pt modelId="{12EB2385-C16A-482B-A375-954B9CB44DC7}" type="pres">
      <dgm:prSet presAssocID="{10CF9A35-AC8A-473D-9A93-84C4FA36AEF0}" presName="bgRect" presStyleLbl="bgShp" presStyleIdx="3" presStyleCnt="4"/>
      <dgm:spPr/>
    </dgm:pt>
    <dgm:pt modelId="{9278C88F-3278-470A-B339-2554B53BDFE2}" type="pres">
      <dgm:prSet presAssocID="{10CF9A35-AC8A-473D-9A93-84C4FA36AE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0C8C393-78DC-4F63-88EC-84710D8F3409}" type="pres">
      <dgm:prSet presAssocID="{10CF9A35-AC8A-473D-9A93-84C4FA36AEF0}" presName="spaceRect" presStyleCnt="0"/>
      <dgm:spPr/>
    </dgm:pt>
    <dgm:pt modelId="{8E5602B7-2349-471A-BCD8-242AE7033B32}" type="pres">
      <dgm:prSet presAssocID="{10CF9A35-AC8A-473D-9A93-84C4FA36AEF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575111-CEE2-49E8-96BE-9D8E250B8E69}" type="presOf" srcId="{10CF9A35-AC8A-473D-9A93-84C4FA36AEF0}" destId="{8E5602B7-2349-471A-BCD8-242AE7033B32}" srcOrd="0" destOrd="0" presId="urn:microsoft.com/office/officeart/2018/2/layout/IconVerticalSolidList"/>
    <dgm:cxn modelId="{7151EF2A-5BBE-404E-BC57-F0B753C5872B}" srcId="{3EF572DC-0D21-4392-A152-28C6E8B85046}" destId="{BD798AA7-6594-4FAC-8A1C-6E5E05965969}" srcOrd="2" destOrd="0" parTransId="{D7962469-8054-4054-B2AB-6DF882A5D58D}" sibTransId="{550B137E-492E-4F19-B5E9-C52D490EA72B}"/>
    <dgm:cxn modelId="{528F055B-023C-49DC-A301-588D2BAC34BA}" type="presOf" srcId="{3EF572DC-0D21-4392-A152-28C6E8B85046}" destId="{1AABBDAB-1D85-4615-9599-652232EE4DCA}" srcOrd="0" destOrd="0" presId="urn:microsoft.com/office/officeart/2018/2/layout/IconVerticalSolidList"/>
    <dgm:cxn modelId="{F2D91B70-E4DA-479A-B1C8-D1D8F4C6407E}" srcId="{3EF572DC-0D21-4392-A152-28C6E8B85046}" destId="{F561032D-7425-4EF4-9B9B-1CE8E1D8ADB7}" srcOrd="1" destOrd="0" parTransId="{59E66FBC-1ECE-4620-9F5E-9CC00EEAA98A}" sibTransId="{7F65ED34-753C-43D0-A0E9-874A06D0B103}"/>
    <dgm:cxn modelId="{62129583-B585-4F3F-8AB8-4B3484E90C40}" type="presOf" srcId="{D0BFAD09-6DD0-4ABF-A50C-8F2E4B358B41}" destId="{D81276BC-32F4-4F4B-9597-D247299B7DF4}" srcOrd="0" destOrd="0" presId="urn:microsoft.com/office/officeart/2018/2/layout/IconVerticalSolidList"/>
    <dgm:cxn modelId="{DE6617BA-48F1-4FC1-8299-CBB25DEB92FF}" srcId="{3EF572DC-0D21-4392-A152-28C6E8B85046}" destId="{D0BFAD09-6DD0-4ABF-A50C-8F2E4B358B41}" srcOrd="0" destOrd="0" parTransId="{0FECD3B9-EDAF-4EF2-831F-BF1884AB02F0}" sibTransId="{49EA7907-4B21-4F42-9AD7-15C117C99638}"/>
    <dgm:cxn modelId="{92DCB6C1-1B2D-42A4-926E-6E5AA18B4C0A}" type="presOf" srcId="{F561032D-7425-4EF4-9B9B-1CE8E1D8ADB7}" destId="{3744581C-D376-4C1B-B80A-AAF2CAAA9AD3}" srcOrd="0" destOrd="0" presId="urn:microsoft.com/office/officeart/2018/2/layout/IconVerticalSolidList"/>
    <dgm:cxn modelId="{F1B06DF4-D96E-41FB-B1DC-E5A4302B8113}" srcId="{3EF572DC-0D21-4392-A152-28C6E8B85046}" destId="{10CF9A35-AC8A-473D-9A93-84C4FA36AEF0}" srcOrd="3" destOrd="0" parTransId="{55E955E7-21B0-4550-A716-926CD361F1F3}" sibTransId="{8FADF518-C815-4FB3-9846-6EA15A89FE5C}"/>
    <dgm:cxn modelId="{62ED9DFD-D64A-4FB3-B0AD-18EFF121C42A}" type="presOf" srcId="{BD798AA7-6594-4FAC-8A1C-6E5E05965969}" destId="{8F617C7C-749A-4F04-828F-EC7A41A71F0B}" srcOrd="0" destOrd="0" presId="urn:microsoft.com/office/officeart/2018/2/layout/IconVerticalSolidList"/>
    <dgm:cxn modelId="{8145DE10-098D-49D1-AE66-101527E6F789}" type="presParOf" srcId="{1AABBDAB-1D85-4615-9599-652232EE4DCA}" destId="{1A9D2C1D-9F93-42AB-A2B8-20B51CB1F55C}" srcOrd="0" destOrd="0" presId="urn:microsoft.com/office/officeart/2018/2/layout/IconVerticalSolidList"/>
    <dgm:cxn modelId="{8C8EB66A-6F3D-4E30-B087-89E152F6EF8C}" type="presParOf" srcId="{1A9D2C1D-9F93-42AB-A2B8-20B51CB1F55C}" destId="{8E55F767-3894-4843-B492-7D443DBAFB02}" srcOrd="0" destOrd="0" presId="urn:microsoft.com/office/officeart/2018/2/layout/IconVerticalSolidList"/>
    <dgm:cxn modelId="{A9AEC921-3A24-4EC7-8AA9-10530E01E059}" type="presParOf" srcId="{1A9D2C1D-9F93-42AB-A2B8-20B51CB1F55C}" destId="{9BE1197E-65EE-479F-86D7-FA10B470BECE}" srcOrd="1" destOrd="0" presId="urn:microsoft.com/office/officeart/2018/2/layout/IconVerticalSolidList"/>
    <dgm:cxn modelId="{E884ABDC-C2D3-4D57-8256-4C10880B42BB}" type="presParOf" srcId="{1A9D2C1D-9F93-42AB-A2B8-20B51CB1F55C}" destId="{6C744646-DCE6-4989-A882-3575259D1A15}" srcOrd="2" destOrd="0" presId="urn:microsoft.com/office/officeart/2018/2/layout/IconVerticalSolidList"/>
    <dgm:cxn modelId="{FAFAEDDA-1A0C-4A17-8C76-AE483DD96439}" type="presParOf" srcId="{1A9D2C1D-9F93-42AB-A2B8-20B51CB1F55C}" destId="{D81276BC-32F4-4F4B-9597-D247299B7DF4}" srcOrd="3" destOrd="0" presId="urn:microsoft.com/office/officeart/2018/2/layout/IconVerticalSolidList"/>
    <dgm:cxn modelId="{A14D15B0-B21E-4AF8-B175-71089A6AE52C}" type="presParOf" srcId="{1AABBDAB-1D85-4615-9599-652232EE4DCA}" destId="{45DE6154-DF12-4512-826C-42D74D135DD4}" srcOrd="1" destOrd="0" presId="urn:microsoft.com/office/officeart/2018/2/layout/IconVerticalSolidList"/>
    <dgm:cxn modelId="{239963C8-F424-41F5-905B-8AC0AF006179}" type="presParOf" srcId="{1AABBDAB-1D85-4615-9599-652232EE4DCA}" destId="{80076D52-9F31-49A4-BF2D-72D46F59C2C7}" srcOrd="2" destOrd="0" presId="urn:microsoft.com/office/officeart/2018/2/layout/IconVerticalSolidList"/>
    <dgm:cxn modelId="{24520E51-A9E1-474D-9D2C-C106DBD73ED9}" type="presParOf" srcId="{80076D52-9F31-49A4-BF2D-72D46F59C2C7}" destId="{6638FDBD-1019-4380-9E1E-858FEEB7350B}" srcOrd="0" destOrd="0" presId="urn:microsoft.com/office/officeart/2018/2/layout/IconVerticalSolidList"/>
    <dgm:cxn modelId="{B6F722FD-B5BE-4E03-9604-F0849E85D719}" type="presParOf" srcId="{80076D52-9F31-49A4-BF2D-72D46F59C2C7}" destId="{4B9B1BB0-63B2-4565-8A53-55F56FE73D18}" srcOrd="1" destOrd="0" presId="urn:microsoft.com/office/officeart/2018/2/layout/IconVerticalSolidList"/>
    <dgm:cxn modelId="{F107C783-9111-4A0E-8FF2-C6EB20BB8C0A}" type="presParOf" srcId="{80076D52-9F31-49A4-BF2D-72D46F59C2C7}" destId="{C6D24766-367F-475F-881F-5DEF71231A6D}" srcOrd="2" destOrd="0" presId="urn:microsoft.com/office/officeart/2018/2/layout/IconVerticalSolidList"/>
    <dgm:cxn modelId="{C9CF3F2E-8303-4E5D-A1A0-A974683A88E6}" type="presParOf" srcId="{80076D52-9F31-49A4-BF2D-72D46F59C2C7}" destId="{3744581C-D376-4C1B-B80A-AAF2CAAA9AD3}" srcOrd="3" destOrd="0" presId="urn:microsoft.com/office/officeart/2018/2/layout/IconVerticalSolidList"/>
    <dgm:cxn modelId="{06115FF6-1909-43AF-B6D6-B40E64740B9A}" type="presParOf" srcId="{1AABBDAB-1D85-4615-9599-652232EE4DCA}" destId="{9B2F30D0-2153-4912-B7EE-F3608B7A3CB7}" srcOrd="3" destOrd="0" presId="urn:microsoft.com/office/officeart/2018/2/layout/IconVerticalSolidList"/>
    <dgm:cxn modelId="{1E21A0C3-892B-442F-858D-09C32F895AB3}" type="presParOf" srcId="{1AABBDAB-1D85-4615-9599-652232EE4DCA}" destId="{E40CF346-09DB-44C3-9BD2-9FC49BF273C7}" srcOrd="4" destOrd="0" presId="urn:microsoft.com/office/officeart/2018/2/layout/IconVerticalSolidList"/>
    <dgm:cxn modelId="{7D776D47-C1E3-40B1-8BDA-A53877493257}" type="presParOf" srcId="{E40CF346-09DB-44C3-9BD2-9FC49BF273C7}" destId="{4C0B4EEC-6A0F-453B-B9F6-9950A53BB3A4}" srcOrd="0" destOrd="0" presId="urn:microsoft.com/office/officeart/2018/2/layout/IconVerticalSolidList"/>
    <dgm:cxn modelId="{C5CDBED6-DDB5-4B6F-A429-858B32C4A8E9}" type="presParOf" srcId="{E40CF346-09DB-44C3-9BD2-9FC49BF273C7}" destId="{E203B643-4883-450A-90CE-ED085FD912F4}" srcOrd="1" destOrd="0" presId="urn:microsoft.com/office/officeart/2018/2/layout/IconVerticalSolidList"/>
    <dgm:cxn modelId="{7AF960F6-073B-44E9-823C-F38682997A97}" type="presParOf" srcId="{E40CF346-09DB-44C3-9BD2-9FC49BF273C7}" destId="{D5083001-C4DC-4789-AE2A-9FB9D5DAB07A}" srcOrd="2" destOrd="0" presId="urn:microsoft.com/office/officeart/2018/2/layout/IconVerticalSolidList"/>
    <dgm:cxn modelId="{2AE2A0AF-499C-45C5-8D95-583B769F650D}" type="presParOf" srcId="{E40CF346-09DB-44C3-9BD2-9FC49BF273C7}" destId="{8F617C7C-749A-4F04-828F-EC7A41A71F0B}" srcOrd="3" destOrd="0" presId="urn:microsoft.com/office/officeart/2018/2/layout/IconVerticalSolidList"/>
    <dgm:cxn modelId="{C657D63E-2896-4894-ACAF-DA93B9F2074F}" type="presParOf" srcId="{1AABBDAB-1D85-4615-9599-652232EE4DCA}" destId="{E3123B9C-F7C8-474B-A4D9-952841624066}" srcOrd="5" destOrd="0" presId="urn:microsoft.com/office/officeart/2018/2/layout/IconVerticalSolidList"/>
    <dgm:cxn modelId="{207E841A-9AE7-405F-B0F4-71810D39CC32}" type="presParOf" srcId="{1AABBDAB-1D85-4615-9599-652232EE4DCA}" destId="{AA88B6BF-6906-4D0B-B4A1-36E108A0FCE3}" srcOrd="6" destOrd="0" presId="urn:microsoft.com/office/officeart/2018/2/layout/IconVerticalSolidList"/>
    <dgm:cxn modelId="{F01B9E9D-BD92-4432-B5A5-F0ED5D6C93B3}" type="presParOf" srcId="{AA88B6BF-6906-4D0B-B4A1-36E108A0FCE3}" destId="{12EB2385-C16A-482B-A375-954B9CB44DC7}" srcOrd="0" destOrd="0" presId="urn:microsoft.com/office/officeart/2018/2/layout/IconVerticalSolidList"/>
    <dgm:cxn modelId="{E637A7B4-ED9E-4DD0-9F67-BE2EF87AE0D2}" type="presParOf" srcId="{AA88B6BF-6906-4D0B-B4A1-36E108A0FCE3}" destId="{9278C88F-3278-470A-B339-2554B53BDFE2}" srcOrd="1" destOrd="0" presId="urn:microsoft.com/office/officeart/2018/2/layout/IconVerticalSolidList"/>
    <dgm:cxn modelId="{3EAB95D2-2B80-43CF-9284-B999D35113A3}" type="presParOf" srcId="{AA88B6BF-6906-4D0B-B4A1-36E108A0FCE3}" destId="{A0C8C393-78DC-4F63-88EC-84710D8F3409}" srcOrd="2" destOrd="0" presId="urn:microsoft.com/office/officeart/2018/2/layout/IconVerticalSolidList"/>
    <dgm:cxn modelId="{12C68AA0-FAF4-4177-9470-229D8A2B3311}" type="presParOf" srcId="{AA88B6BF-6906-4D0B-B4A1-36E108A0FCE3}" destId="{8E5602B7-2349-471A-BCD8-242AE7033B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3C230C-150F-4E76-88C5-A2EB4B945F6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4F761C-A39C-409C-8552-F43ECB296EB5}">
      <dgm:prSet/>
      <dgm:spPr/>
      <dgm:t>
        <a:bodyPr/>
        <a:lstStyle/>
        <a:p>
          <a:r>
            <a:rPr lang="en-US"/>
            <a:t>- Management Group Hierarchy: Organize subscriptions for policy inheritance</a:t>
          </a:r>
        </a:p>
      </dgm:t>
    </dgm:pt>
    <dgm:pt modelId="{16ED4A0E-BB2F-47B6-A1D3-8D21E82F75A4}" type="parTrans" cxnId="{D3A217FE-23C0-448A-93AF-DCD1058633E2}">
      <dgm:prSet/>
      <dgm:spPr/>
      <dgm:t>
        <a:bodyPr/>
        <a:lstStyle/>
        <a:p>
          <a:endParaRPr lang="en-US"/>
        </a:p>
      </dgm:t>
    </dgm:pt>
    <dgm:pt modelId="{EF248606-2F99-4514-A5D6-7709CBB91FF6}" type="sibTrans" cxnId="{D3A217FE-23C0-448A-93AF-DCD1058633E2}">
      <dgm:prSet/>
      <dgm:spPr/>
      <dgm:t>
        <a:bodyPr/>
        <a:lstStyle/>
        <a:p>
          <a:endParaRPr lang="en-US"/>
        </a:p>
      </dgm:t>
    </dgm:pt>
    <dgm:pt modelId="{B3BEC542-DC97-4CB7-8C81-F5714C44426E}">
      <dgm:prSet/>
      <dgm:spPr/>
      <dgm:t>
        <a:bodyPr/>
        <a:lstStyle/>
        <a:p>
          <a:r>
            <a:rPr lang="en-US"/>
            <a:t>- Azure Policies: Enforce standards (e.g., tagging, allowed locations)</a:t>
          </a:r>
        </a:p>
      </dgm:t>
    </dgm:pt>
    <dgm:pt modelId="{FE21B47D-A76A-4818-9A51-21A012836C7A}" type="parTrans" cxnId="{69C8F4F9-50B8-4E3F-A26E-4A4E64C8A620}">
      <dgm:prSet/>
      <dgm:spPr/>
      <dgm:t>
        <a:bodyPr/>
        <a:lstStyle/>
        <a:p>
          <a:endParaRPr lang="en-US"/>
        </a:p>
      </dgm:t>
    </dgm:pt>
    <dgm:pt modelId="{916D2460-D43F-4926-90A0-168B359E8958}" type="sibTrans" cxnId="{69C8F4F9-50B8-4E3F-A26E-4A4E64C8A620}">
      <dgm:prSet/>
      <dgm:spPr/>
      <dgm:t>
        <a:bodyPr/>
        <a:lstStyle/>
        <a:p>
          <a:endParaRPr lang="en-US"/>
        </a:p>
      </dgm:t>
    </dgm:pt>
    <dgm:pt modelId="{A96084E2-CDD8-4BF4-9E44-CA7EFA468F20}">
      <dgm:prSet/>
      <dgm:spPr/>
      <dgm:t>
        <a:bodyPr/>
        <a:lstStyle/>
        <a:p>
          <a:r>
            <a:rPr lang="en-US"/>
            <a:t>- RBAC: Least-privilege access, custom roles</a:t>
          </a:r>
        </a:p>
      </dgm:t>
    </dgm:pt>
    <dgm:pt modelId="{0C8C197A-5D0F-4677-8213-9D1278431051}" type="parTrans" cxnId="{30EC8D45-4E65-4E92-8558-198437843DC0}">
      <dgm:prSet/>
      <dgm:spPr/>
      <dgm:t>
        <a:bodyPr/>
        <a:lstStyle/>
        <a:p>
          <a:endParaRPr lang="en-US"/>
        </a:p>
      </dgm:t>
    </dgm:pt>
    <dgm:pt modelId="{395BA40E-4379-4BFE-95C2-69FA9597B4D3}" type="sibTrans" cxnId="{30EC8D45-4E65-4E92-8558-198437843DC0}">
      <dgm:prSet/>
      <dgm:spPr/>
      <dgm:t>
        <a:bodyPr/>
        <a:lstStyle/>
        <a:p>
          <a:endParaRPr lang="en-US"/>
        </a:p>
      </dgm:t>
    </dgm:pt>
    <dgm:pt modelId="{D246F992-8AC4-4413-ADEF-833E3F5DC7E4}">
      <dgm:prSet/>
      <dgm:spPr/>
      <dgm:t>
        <a:bodyPr/>
        <a:lstStyle/>
        <a:p>
          <a:r>
            <a:rPr lang="en-US"/>
            <a:t>- Security Center: Threat protection &amp; compliance</a:t>
          </a:r>
        </a:p>
      </dgm:t>
    </dgm:pt>
    <dgm:pt modelId="{2A790E5B-A890-4844-BB02-21369CDE20BB}" type="parTrans" cxnId="{FC42E0F0-CF61-4631-A8C2-324E9DA0C60B}">
      <dgm:prSet/>
      <dgm:spPr/>
      <dgm:t>
        <a:bodyPr/>
        <a:lstStyle/>
        <a:p>
          <a:endParaRPr lang="en-US"/>
        </a:p>
      </dgm:t>
    </dgm:pt>
    <dgm:pt modelId="{E7FBFD3C-5BE1-4959-AF02-015BC8889806}" type="sibTrans" cxnId="{FC42E0F0-CF61-4631-A8C2-324E9DA0C60B}">
      <dgm:prSet/>
      <dgm:spPr/>
      <dgm:t>
        <a:bodyPr/>
        <a:lstStyle/>
        <a:p>
          <a:endParaRPr lang="en-US"/>
        </a:p>
      </dgm:t>
    </dgm:pt>
    <dgm:pt modelId="{9F18F3E4-2AA1-4E08-83A7-82D6B891BC46}">
      <dgm:prSet/>
      <dgm:spPr/>
      <dgm:t>
        <a:bodyPr/>
        <a:lstStyle/>
        <a:p>
          <a:r>
            <a:rPr lang="en-US"/>
            <a:t>- Monitoring: Centralized logging &amp; alerting</a:t>
          </a:r>
        </a:p>
      </dgm:t>
    </dgm:pt>
    <dgm:pt modelId="{A94A68E0-5749-436B-B876-6B1C8606C19A}" type="parTrans" cxnId="{602695E6-FFE7-496F-A804-A40F7F86FB11}">
      <dgm:prSet/>
      <dgm:spPr/>
      <dgm:t>
        <a:bodyPr/>
        <a:lstStyle/>
        <a:p>
          <a:endParaRPr lang="en-US"/>
        </a:p>
      </dgm:t>
    </dgm:pt>
    <dgm:pt modelId="{1995F644-78AF-4675-A5CF-C5166934F531}" type="sibTrans" cxnId="{602695E6-FFE7-496F-A804-A40F7F86FB11}">
      <dgm:prSet/>
      <dgm:spPr/>
      <dgm:t>
        <a:bodyPr/>
        <a:lstStyle/>
        <a:p>
          <a:endParaRPr lang="en-US"/>
        </a:p>
      </dgm:t>
    </dgm:pt>
    <dgm:pt modelId="{3A8AD7CA-5C9D-474C-B208-0FB2C0B4B34A}" type="pres">
      <dgm:prSet presAssocID="{6D3C230C-150F-4E76-88C5-A2EB4B945F64}" presName="diagram" presStyleCnt="0">
        <dgm:presLayoutVars>
          <dgm:dir/>
          <dgm:resizeHandles val="exact"/>
        </dgm:presLayoutVars>
      </dgm:prSet>
      <dgm:spPr/>
    </dgm:pt>
    <dgm:pt modelId="{CC627191-8517-4538-A074-6635BF75728C}" type="pres">
      <dgm:prSet presAssocID="{5C4F761C-A39C-409C-8552-F43ECB296EB5}" presName="node" presStyleLbl="node1" presStyleIdx="0" presStyleCnt="5">
        <dgm:presLayoutVars>
          <dgm:bulletEnabled val="1"/>
        </dgm:presLayoutVars>
      </dgm:prSet>
      <dgm:spPr/>
    </dgm:pt>
    <dgm:pt modelId="{D6FCE199-623B-4B59-945C-40AC41ADBF40}" type="pres">
      <dgm:prSet presAssocID="{EF248606-2F99-4514-A5D6-7709CBB91FF6}" presName="sibTrans" presStyleLbl="sibTrans2D1" presStyleIdx="0" presStyleCnt="4"/>
      <dgm:spPr/>
    </dgm:pt>
    <dgm:pt modelId="{57A57A72-9AE8-44D3-84EB-923A36E6ABDB}" type="pres">
      <dgm:prSet presAssocID="{EF248606-2F99-4514-A5D6-7709CBB91FF6}" presName="connectorText" presStyleLbl="sibTrans2D1" presStyleIdx="0" presStyleCnt="4"/>
      <dgm:spPr/>
    </dgm:pt>
    <dgm:pt modelId="{99A4D0D2-C319-43AD-93E2-A896F01FD253}" type="pres">
      <dgm:prSet presAssocID="{B3BEC542-DC97-4CB7-8C81-F5714C44426E}" presName="node" presStyleLbl="node1" presStyleIdx="1" presStyleCnt="5">
        <dgm:presLayoutVars>
          <dgm:bulletEnabled val="1"/>
        </dgm:presLayoutVars>
      </dgm:prSet>
      <dgm:spPr/>
    </dgm:pt>
    <dgm:pt modelId="{18E70B41-9830-4A93-9686-016996DB66C3}" type="pres">
      <dgm:prSet presAssocID="{916D2460-D43F-4926-90A0-168B359E8958}" presName="sibTrans" presStyleLbl="sibTrans2D1" presStyleIdx="1" presStyleCnt="4"/>
      <dgm:spPr/>
    </dgm:pt>
    <dgm:pt modelId="{E945B1F6-9108-485D-97AB-8A27A5871C28}" type="pres">
      <dgm:prSet presAssocID="{916D2460-D43F-4926-90A0-168B359E8958}" presName="connectorText" presStyleLbl="sibTrans2D1" presStyleIdx="1" presStyleCnt="4"/>
      <dgm:spPr/>
    </dgm:pt>
    <dgm:pt modelId="{079E0B8F-A543-4101-AEED-417F4417FD58}" type="pres">
      <dgm:prSet presAssocID="{A96084E2-CDD8-4BF4-9E44-CA7EFA468F20}" presName="node" presStyleLbl="node1" presStyleIdx="2" presStyleCnt="5">
        <dgm:presLayoutVars>
          <dgm:bulletEnabled val="1"/>
        </dgm:presLayoutVars>
      </dgm:prSet>
      <dgm:spPr/>
    </dgm:pt>
    <dgm:pt modelId="{ED69A01A-0449-4E43-9974-8FD9D12F9063}" type="pres">
      <dgm:prSet presAssocID="{395BA40E-4379-4BFE-95C2-69FA9597B4D3}" presName="sibTrans" presStyleLbl="sibTrans2D1" presStyleIdx="2" presStyleCnt="4"/>
      <dgm:spPr/>
    </dgm:pt>
    <dgm:pt modelId="{96DF1B5C-DE08-448D-A3A6-AD6009D138F7}" type="pres">
      <dgm:prSet presAssocID="{395BA40E-4379-4BFE-95C2-69FA9597B4D3}" presName="connectorText" presStyleLbl="sibTrans2D1" presStyleIdx="2" presStyleCnt="4"/>
      <dgm:spPr/>
    </dgm:pt>
    <dgm:pt modelId="{CC8F345F-89EC-4688-84DA-B03BD34CCCF5}" type="pres">
      <dgm:prSet presAssocID="{D246F992-8AC4-4413-ADEF-833E3F5DC7E4}" presName="node" presStyleLbl="node1" presStyleIdx="3" presStyleCnt="5">
        <dgm:presLayoutVars>
          <dgm:bulletEnabled val="1"/>
        </dgm:presLayoutVars>
      </dgm:prSet>
      <dgm:spPr/>
    </dgm:pt>
    <dgm:pt modelId="{44097FDE-F5AF-4810-98AF-989392FF1B7F}" type="pres">
      <dgm:prSet presAssocID="{E7FBFD3C-5BE1-4959-AF02-015BC8889806}" presName="sibTrans" presStyleLbl="sibTrans2D1" presStyleIdx="3" presStyleCnt="4"/>
      <dgm:spPr/>
    </dgm:pt>
    <dgm:pt modelId="{71BDE91A-A587-47A8-91DA-F209048E2892}" type="pres">
      <dgm:prSet presAssocID="{E7FBFD3C-5BE1-4959-AF02-015BC8889806}" presName="connectorText" presStyleLbl="sibTrans2D1" presStyleIdx="3" presStyleCnt="4"/>
      <dgm:spPr/>
    </dgm:pt>
    <dgm:pt modelId="{ADDB5E8B-96C2-4E98-9247-78C2FFC88D62}" type="pres">
      <dgm:prSet presAssocID="{9F18F3E4-2AA1-4E08-83A7-82D6B891BC46}" presName="node" presStyleLbl="node1" presStyleIdx="4" presStyleCnt="5">
        <dgm:presLayoutVars>
          <dgm:bulletEnabled val="1"/>
        </dgm:presLayoutVars>
      </dgm:prSet>
      <dgm:spPr/>
    </dgm:pt>
  </dgm:ptLst>
  <dgm:cxnLst>
    <dgm:cxn modelId="{6A417703-CC8F-4695-9F3B-BFEB5933378F}" type="presOf" srcId="{916D2460-D43F-4926-90A0-168B359E8958}" destId="{18E70B41-9830-4A93-9686-016996DB66C3}" srcOrd="0" destOrd="0" presId="urn:microsoft.com/office/officeart/2005/8/layout/process5"/>
    <dgm:cxn modelId="{53F8BE07-5D2A-4B2B-8E82-632C08647B6B}" type="presOf" srcId="{5C4F761C-A39C-409C-8552-F43ECB296EB5}" destId="{CC627191-8517-4538-A074-6635BF75728C}" srcOrd="0" destOrd="0" presId="urn:microsoft.com/office/officeart/2005/8/layout/process5"/>
    <dgm:cxn modelId="{7CDAF111-6268-4DE3-954A-4743748631CD}" type="presOf" srcId="{916D2460-D43F-4926-90A0-168B359E8958}" destId="{E945B1F6-9108-485D-97AB-8A27A5871C28}" srcOrd="1" destOrd="0" presId="urn:microsoft.com/office/officeart/2005/8/layout/process5"/>
    <dgm:cxn modelId="{8B0F8429-1D9B-4DAF-BF79-6C92035DE597}" type="presOf" srcId="{EF248606-2F99-4514-A5D6-7709CBB91FF6}" destId="{D6FCE199-623B-4B59-945C-40AC41ADBF40}" srcOrd="0" destOrd="0" presId="urn:microsoft.com/office/officeart/2005/8/layout/process5"/>
    <dgm:cxn modelId="{9751AE2A-0B26-42D1-8896-B96ED47EC312}" type="presOf" srcId="{395BA40E-4379-4BFE-95C2-69FA9597B4D3}" destId="{ED69A01A-0449-4E43-9974-8FD9D12F9063}" srcOrd="0" destOrd="0" presId="urn:microsoft.com/office/officeart/2005/8/layout/process5"/>
    <dgm:cxn modelId="{D0EF2832-FD66-4657-BD1A-A4194B909E27}" type="presOf" srcId="{E7FBFD3C-5BE1-4959-AF02-015BC8889806}" destId="{71BDE91A-A587-47A8-91DA-F209048E2892}" srcOrd="1" destOrd="0" presId="urn:microsoft.com/office/officeart/2005/8/layout/process5"/>
    <dgm:cxn modelId="{FC36A93B-21D7-4120-BC53-22BA2633770A}" type="presOf" srcId="{EF248606-2F99-4514-A5D6-7709CBB91FF6}" destId="{57A57A72-9AE8-44D3-84EB-923A36E6ABDB}" srcOrd="1" destOrd="0" presId="urn:microsoft.com/office/officeart/2005/8/layout/process5"/>
    <dgm:cxn modelId="{30EC8D45-4E65-4E92-8558-198437843DC0}" srcId="{6D3C230C-150F-4E76-88C5-A2EB4B945F64}" destId="{A96084E2-CDD8-4BF4-9E44-CA7EFA468F20}" srcOrd="2" destOrd="0" parTransId="{0C8C197A-5D0F-4677-8213-9D1278431051}" sibTransId="{395BA40E-4379-4BFE-95C2-69FA9597B4D3}"/>
    <dgm:cxn modelId="{4323797B-9082-4205-9C65-C630DA1C0BD4}" type="presOf" srcId="{E7FBFD3C-5BE1-4959-AF02-015BC8889806}" destId="{44097FDE-F5AF-4810-98AF-989392FF1B7F}" srcOrd="0" destOrd="0" presId="urn:microsoft.com/office/officeart/2005/8/layout/process5"/>
    <dgm:cxn modelId="{A887F782-6B49-45FE-A40C-A13131736892}" type="presOf" srcId="{6D3C230C-150F-4E76-88C5-A2EB4B945F64}" destId="{3A8AD7CA-5C9D-474C-B208-0FB2C0B4B34A}" srcOrd="0" destOrd="0" presId="urn:microsoft.com/office/officeart/2005/8/layout/process5"/>
    <dgm:cxn modelId="{6F1A6897-F485-43FB-A7E7-E25CAF92FF62}" type="presOf" srcId="{395BA40E-4379-4BFE-95C2-69FA9597B4D3}" destId="{96DF1B5C-DE08-448D-A3A6-AD6009D138F7}" srcOrd="1" destOrd="0" presId="urn:microsoft.com/office/officeart/2005/8/layout/process5"/>
    <dgm:cxn modelId="{4007FEC8-6EF2-498E-AB3D-5B3BC891E03B}" type="presOf" srcId="{9F18F3E4-2AA1-4E08-83A7-82D6B891BC46}" destId="{ADDB5E8B-96C2-4E98-9247-78C2FFC88D62}" srcOrd="0" destOrd="0" presId="urn:microsoft.com/office/officeart/2005/8/layout/process5"/>
    <dgm:cxn modelId="{94C5BBCB-8EE2-45C4-A435-E3C9A12295BC}" type="presOf" srcId="{B3BEC542-DC97-4CB7-8C81-F5714C44426E}" destId="{99A4D0D2-C319-43AD-93E2-A896F01FD253}" srcOrd="0" destOrd="0" presId="urn:microsoft.com/office/officeart/2005/8/layout/process5"/>
    <dgm:cxn modelId="{602695E6-FFE7-496F-A804-A40F7F86FB11}" srcId="{6D3C230C-150F-4E76-88C5-A2EB4B945F64}" destId="{9F18F3E4-2AA1-4E08-83A7-82D6B891BC46}" srcOrd="4" destOrd="0" parTransId="{A94A68E0-5749-436B-B876-6B1C8606C19A}" sibTransId="{1995F644-78AF-4675-A5CF-C5166934F531}"/>
    <dgm:cxn modelId="{F1A723ED-FB94-450B-A8AF-43151DF748CF}" type="presOf" srcId="{A96084E2-CDD8-4BF4-9E44-CA7EFA468F20}" destId="{079E0B8F-A543-4101-AEED-417F4417FD58}" srcOrd="0" destOrd="0" presId="urn:microsoft.com/office/officeart/2005/8/layout/process5"/>
    <dgm:cxn modelId="{FC42E0F0-CF61-4631-A8C2-324E9DA0C60B}" srcId="{6D3C230C-150F-4E76-88C5-A2EB4B945F64}" destId="{D246F992-8AC4-4413-ADEF-833E3F5DC7E4}" srcOrd="3" destOrd="0" parTransId="{2A790E5B-A890-4844-BB02-21369CDE20BB}" sibTransId="{E7FBFD3C-5BE1-4959-AF02-015BC8889806}"/>
    <dgm:cxn modelId="{69C8F4F9-50B8-4E3F-A26E-4A4E64C8A620}" srcId="{6D3C230C-150F-4E76-88C5-A2EB4B945F64}" destId="{B3BEC542-DC97-4CB7-8C81-F5714C44426E}" srcOrd="1" destOrd="0" parTransId="{FE21B47D-A76A-4818-9A51-21A012836C7A}" sibTransId="{916D2460-D43F-4926-90A0-168B359E8958}"/>
    <dgm:cxn modelId="{D3A217FE-23C0-448A-93AF-DCD1058633E2}" srcId="{6D3C230C-150F-4E76-88C5-A2EB4B945F64}" destId="{5C4F761C-A39C-409C-8552-F43ECB296EB5}" srcOrd="0" destOrd="0" parTransId="{16ED4A0E-BB2F-47B6-A1D3-8D21E82F75A4}" sibTransId="{EF248606-2F99-4514-A5D6-7709CBB91FF6}"/>
    <dgm:cxn modelId="{48D71DFF-B94D-406B-8081-87A5B366BBC5}" type="presOf" srcId="{D246F992-8AC4-4413-ADEF-833E3F5DC7E4}" destId="{CC8F345F-89EC-4688-84DA-B03BD34CCCF5}" srcOrd="0" destOrd="0" presId="urn:microsoft.com/office/officeart/2005/8/layout/process5"/>
    <dgm:cxn modelId="{4080D7B8-ECE2-4C74-8A1F-B76598D78CA7}" type="presParOf" srcId="{3A8AD7CA-5C9D-474C-B208-0FB2C0B4B34A}" destId="{CC627191-8517-4538-A074-6635BF75728C}" srcOrd="0" destOrd="0" presId="urn:microsoft.com/office/officeart/2005/8/layout/process5"/>
    <dgm:cxn modelId="{CD8334C1-FC99-4349-A1CC-35801F53C02E}" type="presParOf" srcId="{3A8AD7CA-5C9D-474C-B208-0FB2C0B4B34A}" destId="{D6FCE199-623B-4B59-945C-40AC41ADBF40}" srcOrd="1" destOrd="0" presId="urn:microsoft.com/office/officeart/2005/8/layout/process5"/>
    <dgm:cxn modelId="{A028839D-5B4B-4409-B93E-E6DA483D06A0}" type="presParOf" srcId="{D6FCE199-623B-4B59-945C-40AC41ADBF40}" destId="{57A57A72-9AE8-44D3-84EB-923A36E6ABDB}" srcOrd="0" destOrd="0" presId="urn:microsoft.com/office/officeart/2005/8/layout/process5"/>
    <dgm:cxn modelId="{AB81594C-9430-4436-ABA0-390B0DBFC550}" type="presParOf" srcId="{3A8AD7CA-5C9D-474C-B208-0FB2C0B4B34A}" destId="{99A4D0D2-C319-43AD-93E2-A896F01FD253}" srcOrd="2" destOrd="0" presId="urn:microsoft.com/office/officeart/2005/8/layout/process5"/>
    <dgm:cxn modelId="{5CC041F0-8F55-4DC7-984D-97BB5EC72867}" type="presParOf" srcId="{3A8AD7CA-5C9D-474C-B208-0FB2C0B4B34A}" destId="{18E70B41-9830-4A93-9686-016996DB66C3}" srcOrd="3" destOrd="0" presId="urn:microsoft.com/office/officeart/2005/8/layout/process5"/>
    <dgm:cxn modelId="{EA314DB3-CE9A-4159-A3D7-CF16E28A78DE}" type="presParOf" srcId="{18E70B41-9830-4A93-9686-016996DB66C3}" destId="{E945B1F6-9108-485D-97AB-8A27A5871C28}" srcOrd="0" destOrd="0" presId="urn:microsoft.com/office/officeart/2005/8/layout/process5"/>
    <dgm:cxn modelId="{74F96FA1-0A4C-4199-AFD3-A36299F1469E}" type="presParOf" srcId="{3A8AD7CA-5C9D-474C-B208-0FB2C0B4B34A}" destId="{079E0B8F-A543-4101-AEED-417F4417FD58}" srcOrd="4" destOrd="0" presId="urn:microsoft.com/office/officeart/2005/8/layout/process5"/>
    <dgm:cxn modelId="{06E6E95B-6EF6-42B0-9E99-37BEFB66197B}" type="presParOf" srcId="{3A8AD7CA-5C9D-474C-B208-0FB2C0B4B34A}" destId="{ED69A01A-0449-4E43-9974-8FD9D12F9063}" srcOrd="5" destOrd="0" presId="urn:microsoft.com/office/officeart/2005/8/layout/process5"/>
    <dgm:cxn modelId="{4B2D1714-C233-4D3D-ADC0-676E131A0C4D}" type="presParOf" srcId="{ED69A01A-0449-4E43-9974-8FD9D12F9063}" destId="{96DF1B5C-DE08-448D-A3A6-AD6009D138F7}" srcOrd="0" destOrd="0" presId="urn:microsoft.com/office/officeart/2005/8/layout/process5"/>
    <dgm:cxn modelId="{40B5D867-FF3A-4F69-B215-9E270C2ACB29}" type="presParOf" srcId="{3A8AD7CA-5C9D-474C-B208-0FB2C0B4B34A}" destId="{CC8F345F-89EC-4688-84DA-B03BD34CCCF5}" srcOrd="6" destOrd="0" presId="urn:microsoft.com/office/officeart/2005/8/layout/process5"/>
    <dgm:cxn modelId="{C2B14571-0851-4407-BC27-D5B9B4BA0FE1}" type="presParOf" srcId="{3A8AD7CA-5C9D-474C-B208-0FB2C0B4B34A}" destId="{44097FDE-F5AF-4810-98AF-989392FF1B7F}" srcOrd="7" destOrd="0" presId="urn:microsoft.com/office/officeart/2005/8/layout/process5"/>
    <dgm:cxn modelId="{6466163E-7AEC-4855-ABC5-81DAFE80292C}" type="presParOf" srcId="{44097FDE-F5AF-4810-98AF-989392FF1B7F}" destId="{71BDE91A-A587-47A8-91DA-F209048E2892}" srcOrd="0" destOrd="0" presId="urn:microsoft.com/office/officeart/2005/8/layout/process5"/>
    <dgm:cxn modelId="{AE5C1128-A280-4284-893E-599FA3068D41}" type="presParOf" srcId="{3A8AD7CA-5C9D-474C-B208-0FB2C0B4B34A}" destId="{ADDB5E8B-96C2-4E98-9247-78C2FFC88D6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BD010C-3300-4A16-8B5D-26A6167390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CEEA3C-7AFA-432A-B6AB-246704568DCB}">
      <dgm:prSet/>
      <dgm:spPr/>
      <dgm:t>
        <a:bodyPr/>
        <a:lstStyle/>
        <a:p>
          <a:pPr>
            <a:defRPr cap="all"/>
          </a:pPr>
          <a:r>
            <a:rPr lang="en-US"/>
            <a:t>- Accelerated cloud adoption</a:t>
          </a:r>
        </a:p>
      </dgm:t>
    </dgm:pt>
    <dgm:pt modelId="{AD7AC023-9E2D-448D-94F6-4CDCE46829E9}" type="parTrans" cxnId="{1F9EAEC5-541A-49C3-9716-E3E42232EE6A}">
      <dgm:prSet/>
      <dgm:spPr/>
      <dgm:t>
        <a:bodyPr/>
        <a:lstStyle/>
        <a:p>
          <a:endParaRPr lang="en-US"/>
        </a:p>
      </dgm:t>
    </dgm:pt>
    <dgm:pt modelId="{D4FCFB22-1CE9-4E4F-83C6-EDAC9A52228B}" type="sibTrans" cxnId="{1F9EAEC5-541A-49C3-9716-E3E42232EE6A}">
      <dgm:prSet/>
      <dgm:spPr/>
      <dgm:t>
        <a:bodyPr/>
        <a:lstStyle/>
        <a:p>
          <a:endParaRPr lang="en-US"/>
        </a:p>
      </dgm:t>
    </dgm:pt>
    <dgm:pt modelId="{7E9D082E-F8F4-495B-ABE9-100DC0BEE7A6}">
      <dgm:prSet/>
      <dgm:spPr/>
      <dgm:t>
        <a:bodyPr/>
        <a:lstStyle/>
        <a:p>
          <a:pPr>
            <a:defRPr cap="all"/>
          </a:pPr>
          <a:r>
            <a:rPr lang="en-US"/>
            <a:t>- Reduced risk &amp; improved compliance</a:t>
          </a:r>
        </a:p>
      </dgm:t>
    </dgm:pt>
    <dgm:pt modelId="{3C48A9EF-68E6-4F6D-A81C-588D57F30249}" type="parTrans" cxnId="{4578D730-67DF-42D4-BB3F-24D708B4A8F0}">
      <dgm:prSet/>
      <dgm:spPr/>
      <dgm:t>
        <a:bodyPr/>
        <a:lstStyle/>
        <a:p>
          <a:endParaRPr lang="en-US"/>
        </a:p>
      </dgm:t>
    </dgm:pt>
    <dgm:pt modelId="{3ADDE539-B9F8-4C5C-ABE7-25F50F356334}" type="sibTrans" cxnId="{4578D730-67DF-42D4-BB3F-24D708B4A8F0}">
      <dgm:prSet/>
      <dgm:spPr/>
      <dgm:t>
        <a:bodyPr/>
        <a:lstStyle/>
        <a:p>
          <a:endParaRPr lang="en-US"/>
        </a:p>
      </dgm:t>
    </dgm:pt>
    <dgm:pt modelId="{7D26A692-0082-4C7A-80CA-6960467690F3}">
      <dgm:prSet/>
      <dgm:spPr/>
      <dgm:t>
        <a:bodyPr/>
        <a:lstStyle/>
        <a:p>
          <a:pPr>
            <a:defRPr cap="all"/>
          </a:pPr>
          <a:r>
            <a:rPr lang="en-US"/>
            <a:t>- Cost control &amp; resource optimization</a:t>
          </a:r>
        </a:p>
      </dgm:t>
    </dgm:pt>
    <dgm:pt modelId="{05258992-466B-4523-BF60-CE0663D28CF6}" type="parTrans" cxnId="{9D9724E7-AA1A-45F5-860F-E415F44A67C4}">
      <dgm:prSet/>
      <dgm:spPr/>
      <dgm:t>
        <a:bodyPr/>
        <a:lstStyle/>
        <a:p>
          <a:endParaRPr lang="en-US"/>
        </a:p>
      </dgm:t>
    </dgm:pt>
    <dgm:pt modelId="{F3199CBF-6801-4E01-9AA2-C5F85F514A04}" type="sibTrans" cxnId="{9D9724E7-AA1A-45F5-860F-E415F44A67C4}">
      <dgm:prSet/>
      <dgm:spPr/>
      <dgm:t>
        <a:bodyPr/>
        <a:lstStyle/>
        <a:p>
          <a:endParaRPr lang="en-US"/>
        </a:p>
      </dgm:t>
    </dgm:pt>
    <dgm:pt modelId="{84540CEC-A9A4-4413-93C5-703636871A62}">
      <dgm:prSet/>
      <dgm:spPr/>
      <dgm:t>
        <a:bodyPr/>
        <a:lstStyle/>
        <a:p>
          <a:pPr>
            <a:defRPr cap="all"/>
          </a:pPr>
          <a:r>
            <a:rPr lang="en-US"/>
            <a:t>- Scalable and repeatable deployments</a:t>
          </a:r>
        </a:p>
      </dgm:t>
    </dgm:pt>
    <dgm:pt modelId="{F6B480C1-F1FF-4FB2-B834-A985E4C10C97}" type="parTrans" cxnId="{5A90B7B6-0E7F-4A98-9137-21F6996E8C43}">
      <dgm:prSet/>
      <dgm:spPr/>
      <dgm:t>
        <a:bodyPr/>
        <a:lstStyle/>
        <a:p>
          <a:endParaRPr lang="en-US"/>
        </a:p>
      </dgm:t>
    </dgm:pt>
    <dgm:pt modelId="{98938AE2-8ECD-451C-B28A-53573B88B6AC}" type="sibTrans" cxnId="{5A90B7B6-0E7F-4A98-9137-21F6996E8C43}">
      <dgm:prSet/>
      <dgm:spPr/>
      <dgm:t>
        <a:bodyPr/>
        <a:lstStyle/>
        <a:p>
          <a:endParaRPr lang="en-US"/>
        </a:p>
      </dgm:t>
    </dgm:pt>
    <dgm:pt modelId="{9B72C175-480B-4442-8769-F9682BE56255}" type="pres">
      <dgm:prSet presAssocID="{28BD010C-3300-4A16-8B5D-26A6167390FF}" presName="root" presStyleCnt="0">
        <dgm:presLayoutVars>
          <dgm:dir/>
          <dgm:resizeHandles val="exact"/>
        </dgm:presLayoutVars>
      </dgm:prSet>
      <dgm:spPr/>
    </dgm:pt>
    <dgm:pt modelId="{831FBBA1-6623-40F1-A0AB-DB635B3A8A85}" type="pres">
      <dgm:prSet presAssocID="{CCCEEA3C-7AFA-432A-B6AB-246704568DCB}" presName="compNode" presStyleCnt="0"/>
      <dgm:spPr/>
    </dgm:pt>
    <dgm:pt modelId="{4A0A711B-A42F-481B-969C-9D54978A941E}" type="pres">
      <dgm:prSet presAssocID="{CCCEEA3C-7AFA-432A-B6AB-246704568DC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68588B9-41BE-431A-BF7D-2764AC42D624}" type="pres">
      <dgm:prSet presAssocID="{CCCEEA3C-7AFA-432A-B6AB-246704568D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E386E68-353A-4B10-8A0B-6DABF613AE3A}" type="pres">
      <dgm:prSet presAssocID="{CCCEEA3C-7AFA-432A-B6AB-246704568DCB}" presName="spaceRect" presStyleCnt="0"/>
      <dgm:spPr/>
    </dgm:pt>
    <dgm:pt modelId="{E5916B67-CDA7-4F68-83D5-F20048FA8BB5}" type="pres">
      <dgm:prSet presAssocID="{CCCEEA3C-7AFA-432A-B6AB-246704568DCB}" presName="textRect" presStyleLbl="revTx" presStyleIdx="0" presStyleCnt="4">
        <dgm:presLayoutVars>
          <dgm:chMax val="1"/>
          <dgm:chPref val="1"/>
        </dgm:presLayoutVars>
      </dgm:prSet>
      <dgm:spPr/>
    </dgm:pt>
    <dgm:pt modelId="{ACE4C5A2-0395-4950-A9D3-6740B3D95578}" type="pres">
      <dgm:prSet presAssocID="{D4FCFB22-1CE9-4E4F-83C6-EDAC9A52228B}" presName="sibTrans" presStyleCnt="0"/>
      <dgm:spPr/>
    </dgm:pt>
    <dgm:pt modelId="{75874CFA-1E69-436F-BB19-832B653196A5}" type="pres">
      <dgm:prSet presAssocID="{7E9D082E-F8F4-495B-ABE9-100DC0BEE7A6}" presName="compNode" presStyleCnt="0"/>
      <dgm:spPr/>
    </dgm:pt>
    <dgm:pt modelId="{7D1CA68D-8AE3-4C45-9564-507E89295E61}" type="pres">
      <dgm:prSet presAssocID="{7E9D082E-F8F4-495B-ABE9-100DC0BEE7A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E282106-7799-4B87-B8CA-C63AD0409F7A}" type="pres">
      <dgm:prSet presAssocID="{7E9D082E-F8F4-495B-ABE9-100DC0BEE7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4341621-41A2-4792-8F23-6363D81CDD50}" type="pres">
      <dgm:prSet presAssocID="{7E9D082E-F8F4-495B-ABE9-100DC0BEE7A6}" presName="spaceRect" presStyleCnt="0"/>
      <dgm:spPr/>
    </dgm:pt>
    <dgm:pt modelId="{30EE604A-0805-40C1-92AA-0055F3920B8C}" type="pres">
      <dgm:prSet presAssocID="{7E9D082E-F8F4-495B-ABE9-100DC0BEE7A6}" presName="textRect" presStyleLbl="revTx" presStyleIdx="1" presStyleCnt="4">
        <dgm:presLayoutVars>
          <dgm:chMax val="1"/>
          <dgm:chPref val="1"/>
        </dgm:presLayoutVars>
      </dgm:prSet>
      <dgm:spPr/>
    </dgm:pt>
    <dgm:pt modelId="{BDB98927-BB2B-4807-8998-9E80225EE7C0}" type="pres">
      <dgm:prSet presAssocID="{3ADDE539-B9F8-4C5C-ABE7-25F50F356334}" presName="sibTrans" presStyleCnt="0"/>
      <dgm:spPr/>
    </dgm:pt>
    <dgm:pt modelId="{9771DF28-D9F1-41CC-B507-CEDB3C25311E}" type="pres">
      <dgm:prSet presAssocID="{7D26A692-0082-4C7A-80CA-6960467690F3}" presName="compNode" presStyleCnt="0"/>
      <dgm:spPr/>
    </dgm:pt>
    <dgm:pt modelId="{3AA364E2-BD6A-4123-9DB7-D8F58A18B6F3}" type="pres">
      <dgm:prSet presAssocID="{7D26A692-0082-4C7A-80CA-6960467690F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B1519B9-7799-435C-A031-9E6F4E45FC7E}" type="pres">
      <dgm:prSet presAssocID="{7D26A692-0082-4C7A-80CA-6960467690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42939A2-F76E-4813-8ACF-7D836C9B9F67}" type="pres">
      <dgm:prSet presAssocID="{7D26A692-0082-4C7A-80CA-6960467690F3}" presName="spaceRect" presStyleCnt="0"/>
      <dgm:spPr/>
    </dgm:pt>
    <dgm:pt modelId="{31A87053-713F-4C65-80A7-2287F79E47B2}" type="pres">
      <dgm:prSet presAssocID="{7D26A692-0082-4C7A-80CA-6960467690F3}" presName="textRect" presStyleLbl="revTx" presStyleIdx="2" presStyleCnt="4">
        <dgm:presLayoutVars>
          <dgm:chMax val="1"/>
          <dgm:chPref val="1"/>
        </dgm:presLayoutVars>
      </dgm:prSet>
      <dgm:spPr/>
    </dgm:pt>
    <dgm:pt modelId="{7C70F325-C1FC-44E2-B7A4-824C40DD0DCC}" type="pres">
      <dgm:prSet presAssocID="{F3199CBF-6801-4E01-9AA2-C5F85F514A04}" presName="sibTrans" presStyleCnt="0"/>
      <dgm:spPr/>
    </dgm:pt>
    <dgm:pt modelId="{40B41F5C-C8CA-468A-A513-E110D335852C}" type="pres">
      <dgm:prSet presAssocID="{84540CEC-A9A4-4413-93C5-703636871A62}" presName="compNode" presStyleCnt="0"/>
      <dgm:spPr/>
    </dgm:pt>
    <dgm:pt modelId="{88EA3516-A3BE-4322-9EEC-B0578D59A105}" type="pres">
      <dgm:prSet presAssocID="{84540CEC-A9A4-4413-93C5-703636871A6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8F955E2-8DC4-4308-8F1B-C81FA69A14FB}" type="pres">
      <dgm:prSet presAssocID="{84540CEC-A9A4-4413-93C5-703636871A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F5E81C6D-0F48-4BF5-A829-A9E5468D7E7E}" type="pres">
      <dgm:prSet presAssocID="{84540CEC-A9A4-4413-93C5-703636871A62}" presName="spaceRect" presStyleCnt="0"/>
      <dgm:spPr/>
    </dgm:pt>
    <dgm:pt modelId="{3DE39E88-9ADB-4524-A95C-0A008E28AB35}" type="pres">
      <dgm:prSet presAssocID="{84540CEC-A9A4-4413-93C5-703636871A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1BB8A2B-6AC1-49B5-B05B-84D55622A260}" type="presOf" srcId="{7E9D082E-F8F4-495B-ABE9-100DC0BEE7A6}" destId="{30EE604A-0805-40C1-92AA-0055F3920B8C}" srcOrd="0" destOrd="0" presId="urn:microsoft.com/office/officeart/2018/5/layout/IconLeafLabelList"/>
    <dgm:cxn modelId="{4578D730-67DF-42D4-BB3F-24D708B4A8F0}" srcId="{28BD010C-3300-4A16-8B5D-26A6167390FF}" destId="{7E9D082E-F8F4-495B-ABE9-100DC0BEE7A6}" srcOrd="1" destOrd="0" parTransId="{3C48A9EF-68E6-4F6D-A81C-588D57F30249}" sibTransId="{3ADDE539-B9F8-4C5C-ABE7-25F50F356334}"/>
    <dgm:cxn modelId="{076D183B-DAE4-4C82-B9F4-A3C8B3CF2629}" type="presOf" srcId="{7D26A692-0082-4C7A-80CA-6960467690F3}" destId="{31A87053-713F-4C65-80A7-2287F79E47B2}" srcOrd="0" destOrd="0" presId="urn:microsoft.com/office/officeart/2018/5/layout/IconLeafLabelList"/>
    <dgm:cxn modelId="{F073E25F-4526-44F0-845B-0C35BF492846}" type="presOf" srcId="{CCCEEA3C-7AFA-432A-B6AB-246704568DCB}" destId="{E5916B67-CDA7-4F68-83D5-F20048FA8BB5}" srcOrd="0" destOrd="0" presId="urn:microsoft.com/office/officeart/2018/5/layout/IconLeafLabelList"/>
    <dgm:cxn modelId="{68714944-5381-4242-B701-3163E4651F9D}" type="presOf" srcId="{84540CEC-A9A4-4413-93C5-703636871A62}" destId="{3DE39E88-9ADB-4524-A95C-0A008E28AB35}" srcOrd="0" destOrd="0" presId="urn:microsoft.com/office/officeart/2018/5/layout/IconLeafLabelList"/>
    <dgm:cxn modelId="{20E265AF-CA28-4F80-8B8A-EA3E9BFBBB4A}" type="presOf" srcId="{28BD010C-3300-4A16-8B5D-26A6167390FF}" destId="{9B72C175-480B-4442-8769-F9682BE56255}" srcOrd="0" destOrd="0" presId="urn:microsoft.com/office/officeart/2018/5/layout/IconLeafLabelList"/>
    <dgm:cxn modelId="{5A90B7B6-0E7F-4A98-9137-21F6996E8C43}" srcId="{28BD010C-3300-4A16-8B5D-26A6167390FF}" destId="{84540CEC-A9A4-4413-93C5-703636871A62}" srcOrd="3" destOrd="0" parTransId="{F6B480C1-F1FF-4FB2-B834-A985E4C10C97}" sibTransId="{98938AE2-8ECD-451C-B28A-53573B88B6AC}"/>
    <dgm:cxn modelId="{1F9EAEC5-541A-49C3-9716-E3E42232EE6A}" srcId="{28BD010C-3300-4A16-8B5D-26A6167390FF}" destId="{CCCEEA3C-7AFA-432A-B6AB-246704568DCB}" srcOrd="0" destOrd="0" parTransId="{AD7AC023-9E2D-448D-94F6-4CDCE46829E9}" sibTransId="{D4FCFB22-1CE9-4E4F-83C6-EDAC9A52228B}"/>
    <dgm:cxn modelId="{9D9724E7-AA1A-45F5-860F-E415F44A67C4}" srcId="{28BD010C-3300-4A16-8B5D-26A6167390FF}" destId="{7D26A692-0082-4C7A-80CA-6960467690F3}" srcOrd="2" destOrd="0" parTransId="{05258992-466B-4523-BF60-CE0663D28CF6}" sibTransId="{F3199CBF-6801-4E01-9AA2-C5F85F514A04}"/>
    <dgm:cxn modelId="{C86D8939-4697-4FAD-BB40-757A1D09105E}" type="presParOf" srcId="{9B72C175-480B-4442-8769-F9682BE56255}" destId="{831FBBA1-6623-40F1-A0AB-DB635B3A8A85}" srcOrd="0" destOrd="0" presId="urn:microsoft.com/office/officeart/2018/5/layout/IconLeafLabelList"/>
    <dgm:cxn modelId="{623840D7-08C1-4A44-B6E6-E4B65EC381F1}" type="presParOf" srcId="{831FBBA1-6623-40F1-A0AB-DB635B3A8A85}" destId="{4A0A711B-A42F-481B-969C-9D54978A941E}" srcOrd="0" destOrd="0" presId="urn:microsoft.com/office/officeart/2018/5/layout/IconLeafLabelList"/>
    <dgm:cxn modelId="{4C213039-AA1D-455F-9A47-2F3E95EB4CD0}" type="presParOf" srcId="{831FBBA1-6623-40F1-A0AB-DB635B3A8A85}" destId="{268588B9-41BE-431A-BF7D-2764AC42D624}" srcOrd="1" destOrd="0" presId="urn:microsoft.com/office/officeart/2018/5/layout/IconLeafLabelList"/>
    <dgm:cxn modelId="{4F48E03D-A40B-4FDB-980B-F8E6DAC9ABFF}" type="presParOf" srcId="{831FBBA1-6623-40F1-A0AB-DB635B3A8A85}" destId="{5E386E68-353A-4B10-8A0B-6DABF613AE3A}" srcOrd="2" destOrd="0" presId="urn:microsoft.com/office/officeart/2018/5/layout/IconLeafLabelList"/>
    <dgm:cxn modelId="{30806BEA-B22E-4B5E-8D26-6E4C9D8B7B1A}" type="presParOf" srcId="{831FBBA1-6623-40F1-A0AB-DB635B3A8A85}" destId="{E5916B67-CDA7-4F68-83D5-F20048FA8BB5}" srcOrd="3" destOrd="0" presId="urn:microsoft.com/office/officeart/2018/5/layout/IconLeafLabelList"/>
    <dgm:cxn modelId="{B1FCE3BC-FECD-4B7C-9CFF-3713CE4E5016}" type="presParOf" srcId="{9B72C175-480B-4442-8769-F9682BE56255}" destId="{ACE4C5A2-0395-4950-A9D3-6740B3D95578}" srcOrd="1" destOrd="0" presId="urn:microsoft.com/office/officeart/2018/5/layout/IconLeafLabelList"/>
    <dgm:cxn modelId="{CA8AC7C6-DC83-4138-BCED-D4245EB9A173}" type="presParOf" srcId="{9B72C175-480B-4442-8769-F9682BE56255}" destId="{75874CFA-1E69-436F-BB19-832B653196A5}" srcOrd="2" destOrd="0" presId="urn:microsoft.com/office/officeart/2018/5/layout/IconLeafLabelList"/>
    <dgm:cxn modelId="{64578196-95B4-4A8C-8FCF-20A69D291292}" type="presParOf" srcId="{75874CFA-1E69-436F-BB19-832B653196A5}" destId="{7D1CA68D-8AE3-4C45-9564-507E89295E61}" srcOrd="0" destOrd="0" presId="urn:microsoft.com/office/officeart/2018/5/layout/IconLeafLabelList"/>
    <dgm:cxn modelId="{815DAB50-4043-4F98-A903-BB546BE0151B}" type="presParOf" srcId="{75874CFA-1E69-436F-BB19-832B653196A5}" destId="{8E282106-7799-4B87-B8CA-C63AD0409F7A}" srcOrd="1" destOrd="0" presId="urn:microsoft.com/office/officeart/2018/5/layout/IconLeafLabelList"/>
    <dgm:cxn modelId="{CE835814-05AB-40F5-B15E-84794BA576BD}" type="presParOf" srcId="{75874CFA-1E69-436F-BB19-832B653196A5}" destId="{34341621-41A2-4792-8F23-6363D81CDD50}" srcOrd="2" destOrd="0" presId="urn:microsoft.com/office/officeart/2018/5/layout/IconLeafLabelList"/>
    <dgm:cxn modelId="{182B1960-5943-4F53-868C-88545FBD8B80}" type="presParOf" srcId="{75874CFA-1E69-436F-BB19-832B653196A5}" destId="{30EE604A-0805-40C1-92AA-0055F3920B8C}" srcOrd="3" destOrd="0" presId="urn:microsoft.com/office/officeart/2018/5/layout/IconLeafLabelList"/>
    <dgm:cxn modelId="{97006FED-00B5-4A82-85E0-9B9281F30AF9}" type="presParOf" srcId="{9B72C175-480B-4442-8769-F9682BE56255}" destId="{BDB98927-BB2B-4807-8998-9E80225EE7C0}" srcOrd="3" destOrd="0" presId="urn:microsoft.com/office/officeart/2018/5/layout/IconLeafLabelList"/>
    <dgm:cxn modelId="{415B77C8-3715-4E81-ABE1-397C121148F6}" type="presParOf" srcId="{9B72C175-480B-4442-8769-F9682BE56255}" destId="{9771DF28-D9F1-41CC-B507-CEDB3C25311E}" srcOrd="4" destOrd="0" presId="urn:microsoft.com/office/officeart/2018/5/layout/IconLeafLabelList"/>
    <dgm:cxn modelId="{6B364873-ED22-4E9E-A7BF-E7AFFB28185E}" type="presParOf" srcId="{9771DF28-D9F1-41CC-B507-CEDB3C25311E}" destId="{3AA364E2-BD6A-4123-9DB7-D8F58A18B6F3}" srcOrd="0" destOrd="0" presId="urn:microsoft.com/office/officeart/2018/5/layout/IconLeafLabelList"/>
    <dgm:cxn modelId="{B513F2E9-356F-4B74-95E1-2221EB30CE17}" type="presParOf" srcId="{9771DF28-D9F1-41CC-B507-CEDB3C25311E}" destId="{DB1519B9-7799-435C-A031-9E6F4E45FC7E}" srcOrd="1" destOrd="0" presId="urn:microsoft.com/office/officeart/2018/5/layout/IconLeafLabelList"/>
    <dgm:cxn modelId="{38038FED-DE5C-42BA-8AB7-29BC5764C980}" type="presParOf" srcId="{9771DF28-D9F1-41CC-B507-CEDB3C25311E}" destId="{142939A2-F76E-4813-8ACF-7D836C9B9F67}" srcOrd="2" destOrd="0" presId="urn:microsoft.com/office/officeart/2018/5/layout/IconLeafLabelList"/>
    <dgm:cxn modelId="{BAAAF49B-7EA0-4487-B7FB-CBFFA8C4EA05}" type="presParOf" srcId="{9771DF28-D9F1-41CC-B507-CEDB3C25311E}" destId="{31A87053-713F-4C65-80A7-2287F79E47B2}" srcOrd="3" destOrd="0" presId="urn:microsoft.com/office/officeart/2018/5/layout/IconLeafLabelList"/>
    <dgm:cxn modelId="{024104CD-61FE-461D-BDEC-579DBDDA062A}" type="presParOf" srcId="{9B72C175-480B-4442-8769-F9682BE56255}" destId="{7C70F325-C1FC-44E2-B7A4-824C40DD0DCC}" srcOrd="5" destOrd="0" presId="urn:microsoft.com/office/officeart/2018/5/layout/IconLeafLabelList"/>
    <dgm:cxn modelId="{AD6A2142-B5D8-4EA1-8EF4-AA79E0C596B8}" type="presParOf" srcId="{9B72C175-480B-4442-8769-F9682BE56255}" destId="{40B41F5C-C8CA-468A-A513-E110D335852C}" srcOrd="6" destOrd="0" presId="urn:microsoft.com/office/officeart/2018/5/layout/IconLeafLabelList"/>
    <dgm:cxn modelId="{A1631774-D47C-43D9-8982-75E5A6E30698}" type="presParOf" srcId="{40B41F5C-C8CA-468A-A513-E110D335852C}" destId="{88EA3516-A3BE-4322-9EEC-B0578D59A105}" srcOrd="0" destOrd="0" presId="urn:microsoft.com/office/officeart/2018/5/layout/IconLeafLabelList"/>
    <dgm:cxn modelId="{6CF1D6F4-A9F9-4154-81D0-2971033AEDD2}" type="presParOf" srcId="{40B41F5C-C8CA-468A-A513-E110D335852C}" destId="{E8F955E2-8DC4-4308-8F1B-C81FA69A14FB}" srcOrd="1" destOrd="0" presId="urn:microsoft.com/office/officeart/2018/5/layout/IconLeafLabelList"/>
    <dgm:cxn modelId="{4E9CBB41-1E0C-461E-BE83-A976387D9184}" type="presParOf" srcId="{40B41F5C-C8CA-468A-A513-E110D335852C}" destId="{F5E81C6D-0F48-4BF5-A829-A9E5468D7E7E}" srcOrd="2" destOrd="0" presId="urn:microsoft.com/office/officeart/2018/5/layout/IconLeafLabelList"/>
    <dgm:cxn modelId="{0CF9D5FF-108B-4616-A825-87FB610A1A36}" type="presParOf" srcId="{40B41F5C-C8CA-468A-A513-E110D335852C}" destId="{3DE39E88-9ADB-4524-A95C-0A008E28AB3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2A921C-F1B8-4C23-80A8-F988B1B5AB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81E59A-771D-4988-B67A-6CF08AF5B1DB}">
      <dgm:prSet/>
      <dgm:spPr/>
      <dgm:t>
        <a:bodyPr/>
        <a:lstStyle/>
        <a:p>
          <a:r>
            <a:rPr lang="en-US"/>
            <a:t>- Brief case study or testimonial</a:t>
          </a:r>
        </a:p>
      </dgm:t>
    </dgm:pt>
    <dgm:pt modelId="{DB7E5B9E-D73D-41F2-BA01-AE99F963C96D}" type="parTrans" cxnId="{53143CBC-20C6-4133-A140-57DE568D9BC4}">
      <dgm:prSet/>
      <dgm:spPr/>
      <dgm:t>
        <a:bodyPr/>
        <a:lstStyle/>
        <a:p>
          <a:endParaRPr lang="en-US"/>
        </a:p>
      </dgm:t>
    </dgm:pt>
    <dgm:pt modelId="{5AD20C04-A704-4427-AB3B-A981F1B480DE}" type="sibTrans" cxnId="{53143CBC-20C6-4133-A140-57DE568D9BC4}">
      <dgm:prSet/>
      <dgm:spPr/>
      <dgm:t>
        <a:bodyPr/>
        <a:lstStyle/>
        <a:p>
          <a:endParaRPr lang="en-US"/>
        </a:p>
      </dgm:t>
    </dgm:pt>
    <dgm:pt modelId="{F562E71F-B213-4088-808D-ABA59A13C564}">
      <dgm:prSet/>
      <dgm:spPr/>
      <dgm:t>
        <a:bodyPr/>
        <a:lstStyle/>
        <a:p>
          <a:r>
            <a:rPr lang="en-US"/>
            <a:t>- Before &amp; after metrics</a:t>
          </a:r>
        </a:p>
      </dgm:t>
    </dgm:pt>
    <dgm:pt modelId="{4CC82768-D999-4EDA-B51F-8A9DCE3D7A4F}" type="parTrans" cxnId="{EA386250-2AE2-4C87-B2CE-5707B56AAE48}">
      <dgm:prSet/>
      <dgm:spPr/>
      <dgm:t>
        <a:bodyPr/>
        <a:lstStyle/>
        <a:p>
          <a:endParaRPr lang="en-US"/>
        </a:p>
      </dgm:t>
    </dgm:pt>
    <dgm:pt modelId="{4A4DE845-A686-4833-B673-3343F382A3BE}" type="sibTrans" cxnId="{EA386250-2AE2-4C87-B2CE-5707B56AAE48}">
      <dgm:prSet/>
      <dgm:spPr/>
      <dgm:t>
        <a:bodyPr/>
        <a:lstStyle/>
        <a:p>
          <a:endParaRPr lang="en-US"/>
        </a:p>
      </dgm:t>
    </dgm:pt>
    <dgm:pt modelId="{2A5576F4-CD8B-400B-8825-988A0578CAC6}">
      <dgm:prSet/>
      <dgm:spPr/>
      <dgm:t>
        <a:bodyPr/>
        <a:lstStyle/>
        <a:p>
          <a:r>
            <a:rPr lang="en-US"/>
            <a:t>(Add your customer story here)</a:t>
          </a:r>
        </a:p>
      </dgm:t>
    </dgm:pt>
    <dgm:pt modelId="{CB90D8B1-189D-4E63-B3AC-CDE5C33D41D9}" type="parTrans" cxnId="{CCFF5605-D35A-4353-A56C-CF34CB4C5831}">
      <dgm:prSet/>
      <dgm:spPr/>
      <dgm:t>
        <a:bodyPr/>
        <a:lstStyle/>
        <a:p>
          <a:endParaRPr lang="en-US"/>
        </a:p>
      </dgm:t>
    </dgm:pt>
    <dgm:pt modelId="{2244A450-1EE5-4CF3-84F6-2A3669A2220E}" type="sibTrans" cxnId="{CCFF5605-D35A-4353-A56C-CF34CB4C5831}">
      <dgm:prSet/>
      <dgm:spPr/>
      <dgm:t>
        <a:bodyPr/>
        <a:lstStyle/>
        <a:p>
          <a:endParaRPr lang="en-US"/>
        </a:p>
      </dgm:t>
    </dgm:pt>
    <dgm:pt modelId="{0489F619-4704-4F37-A936-15598851577F}" type="pres">
      <dgm:prSet presAssocID="{442A921C-F1B8-4C23-80A8-F988B1B5ABB7}" presName="root" presStyleCnt="0">
        <dgm:presLayoutVars>
          <dgm:dir/>
          <dgm:resizeHandles val="exact"/>
        </dgm:presLayoutVars>
      </dgm:prSet>
      <dgm:spPr/>
    </dgm:pt>
    <dgm:pt modelId="{EC137F7F-A825-4BB2-B7BB-6EBC380101C3}" type="pres">
      <dgm:prSet presAssocID="{6F81E59A-771D-4988-B67A-6CF08AF5B1DB}" presName="compNode" presStyleCnt="0"/>
      <dgm:spPr/>
    </dgm:pt>
    <dgm:pt modelId="{421A5EBC-EE65-40E0-B302-94F9C575172C}" type="pres">
      <dgm:prSet presAssocID="{6F81E59A-771D-4988-B67A-6CF08AF5B1DB}" presName="bgRect" presStyleLbl="bgShp" presStyleIdx="0" presStyleCnt="3"/>
      <dgm:spPr/>
    </dgm:pt>
    <dgm:pt modelId="{CB5E7428-3D73-4228-BCCD-51AD89FF5688}" type="pres">
      <dgm:prSet presAssocID="{6F81E59A-771D-4988-B67A-6CF08AF5B1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FB70910C-5650-49CB-AC5E-21EF948FDED7}" type="pres">
      <dgm:prSet presAssocID="{6F81E59A-771D-4988-B67A-6CF08AF5B1DB}" presName="spaceRect" presStyleCnt="0"/>
      <dgm:spPr/>
    </dgm:pt>
    <dgm:pt modelId="{A9484FFD-081F-4528-B0BD-341E4343FB9A}" type="pres">
      <dgm:prSet presAssocID="{6F81E59A-771D-4988-B67A-6CF08AF5B1DB}" presName="parTx" presStyleLbl="revTx" presStyleIdx="0" presStyleCnt="3">
        <dgm:presLayoutVars>
          <dgm:chMax val="0"/>
          <dgm:chPref val="0"/>
        </dgm:presLayoutVars>
      </dgm:prSet>
      <dgm:spPr/>
    </dgm:pt>
    <dgm:pt modelId="{5E5CF175-B227-49FA-842E-51991D399F33}" type="pres">
      <dgm:prSet presAssocID="{5AD20C04-A704-4427-AB3B-A981F1B480DE}" presName="sibTrans" presStyleCnt="0"/>
      <dgm:spPr/>
    </dgm:pt>
    <dgm:pt modelId="{1DD08ED6-7CFA-462A-AE63-0BF52C839190}" type="pres">
      <dgm:prSet presAssocID="{F562E71F-B213-4088-808D-ABA59A13C564}" presName="compNode" presStyleCnt="0"/>
      <dgm:spPr/>
    </dgm:pt>
    <dgm:pt modelId="{329C8E9D-A65B-4643-8BFB-6067B3DAB62A}" type="pres">
      <dgm:prSet presAssocID="{F562E71F-B213-4088-808D-ABA59A13C564}" presName="bgRect" presStyleLbl="bgShp" presStyleIdx="1" presStyleCnt="3"/>
      <dgm:spPr/>
    </dgm:pt>
    <dgm:pt modelId="{E1905A0F-B161-4ECC-9246-501255959222}" type="pres">
      <dgm:prSet presAssocID="{F562E71F-B213-4088-808D-ABA59A13C5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7F52DAD-9414-48D3-8922-4C24558ACB22}" type="pres">
      <dgm:prSet presAssocID="{F562E71F-B213-4088-808D-ABA59A13C564}" presName="spaceRect" presStyleCnt="0"/>
      <dgm:spPr/>
    </dgm:pt>
    <dgm:pt modelId="{9E8AF6D6-809A-4BC7-9906-6660B1F73D0E}" type="pres">
      <dgm:prSet presAssocID="{F562E71F-B213-4088-808D-ABA59A13C564}" presName="parTx" presStyleLbl="revTx" presStyleIdx="1" presStyleCnt="3">
        <dgm:presLayoutVars>
          <dgm:chMax val="0"/>
          <dgm:chPref val="0"/>
        </dgm:presLayoutVars>
      </dgm:prSet>
      <dgm:spPr/>
    </dgm:pt>
    <dgm:pt modelId="{1B2DEAEE-9D66-4AFA-94B5-66C5819008B4}" type="pres">
      <dgm:prSet presAssocID="{4A4DE845-A686-4833-B673-3343F382A3BE}" presName="sibTrans" presStyleCnt="0"/>
      <dgm:spPr/>
    </dgm:pt>
    <dgm:pt modelId="{3612D831-F11B-4971-B09E-55C736012D9D}" type="pres">
      <dgm:prSet presAssocID="{2A5576F4-CD8B-400B-8825-988A0578CAC6}" presName="compNode" presStyleCnt="0"/>
      <dgm:spPr/>
    </dgm:pt>
    <dgm:pt modelId="{9697FD7B-3B29-4ED3-8BEF-E112ED0A25BC}" type="pres">
      <dgm:prSet presAssocID="{2A5576F4-CD8B-400B-8825-988A0578CAC6}" presName="bgRect" presStyleLbl="bgShp" presStyleIdx="2" presStyleCnt="3"/>
      <dgm:spPr/>
    </dgm:pt>
    <dgm:pt modelId="{12B3F686-DECA-47F4-844D-CDB7F06AF2B8}" type="pres">
      <dgm:prSet presAssocID="{2A5576F4-CD8B-400B-8825-988A0578CA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9CED18A-228B-4164-AA8E-A3B524CEC9E9}" type="pres">
      <dgm:prSet presAssocID="{2A5576F4-CD8B-400B-8825-988A0578CAC6}" presName="spaceRect" presStyleCnt="0"/>
      <dgm:spPr/>
    </dgm:pt>
    <dgm:pt modelId="{A516BBF5-0BBF-43E7-AB8F-9A3B997696F8}" type="pres">
      <dgm:prSet presAssocID="{2A5576F4-CD8B-400B-8825-988A0578CA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FF5605-D35A-4353-A56C-CF34CB4C5831}" srcId="{442A921C-F1B8-4C23-80A8-F988B1B5ABB7}" destId="{2A5576F4-CD8B-400B-8825-988A0578CAC6}" srcOrd="2" destOrd="0" parTransId="{CB90D8B1-189D-4E63-B3AC-CDE5C33D41D9}" sibTransId="{2244A450-1EE5-4CF3-84F6-2A3669A2220E}"/>
    <dgm:cxn modelId="{EA386250-2AE2-4C87-B2CE-5707B56AAE48}" srcId="{442A921C-F1B8-4C23-80A8-F988B1B5ABB7}" destId="{F562E71F-B213-4088-808D-ABA59A13C564}" srcOrd="1" destOrd="0" parTransId="{4CC82768-D999-4EDA-B51F-8A9DCE3D7A4F}" sibTransId="{4A4DE845-A686-4833-B673-3343F382A3BE}"/>
    <dgm:cxn modelId="{CFC55797-02A3-496A-942C-06433843BB90}" type="presOf" srcId="{442A921C-F1B8-4C23-80A8-F988B1B5ABB7}" destId="{0489F619-4704-4F37-A936-15598851577F}" srcOrd="0" destOrd="0" presId="urn:microsoft.com/office/officeart/2018/2/layout/IconVerticalSolidList"/>
    <dgm:cxn modelId="{53143CBC-20C6-4133-A140-57DE568D9BC4}" srcId="{442A921C-F1B8-4C23-80A8-F988B1B5ABB7}" destId="{6F81E59A-771D-4988-B67A-6CF08AF5B1DB}" srcOrd="0" destOrd="0" parTransId="{DB7E5B9E-D73D-41F2-BA01-AE99F963C96D}" sibTransId="{5AD20C04-A704-4427-AB3B-A981F1B480DE}"/>
    <dgm:cxn modelId="{D81CF2C2-70EE-4B4B-8820-3FEC11CA44F3}" type="presOf" srcId="{F562E71F-B213-4088-808D-ABA59A13C564}" destId="{9E8AF6D6-809A-4BC7-9906-6660B1F73D0E}" srcOrd="0" destOrd="0" presId="urn:microsoft.com/office/officeart/2018/2/layout/IconVerticalSolidList"/>
    <dgm:cxn modelId="{43B4FBCE-9428-4696-970A-B7331FC0384B}" type="presOf" srcId="{6F81E59A-771D-4988-B67A-6CF08AF5B1DB}" destId="{A9484FFD-081F-4528-B0BD-341E4343FB9A}" srcOrd="0" destOrd="0" presId="urn:microsoft.com/office/officeart/2018/2/layout/IconVerticalSolidList"/>
    <dgm:cxn modelId="{234895D4-9E4E-4ABE-BB19-12D565506314}" type="presOf" srcId="{2A5576F4-CD8B-400B-8825-988A0578CAC6}" destId="{A516BBF5-0BBF-43E7-AB8F-9A3B997696F8}" srcOrd="0" destOrd="0" presId="urn:microsoft.com/office/officeart/2018/2/layout/IconVerticalSolidList"/>
    <dgm:cxn modelId="{3306892A-7B49-4B14-A789-7C1A6ECB01F4}" type="presParOf" srcId="{0489F619-4704-4F37-A936-15598851577F}" destId="{EC137F7F-A825-4BB2-B7BB-6EBC380101C3}" srcOrd="0" destOrd="0" presId="urn:microsoft.com/office/officeart/2018/2/layout/IconVerticalSolidList"/>
    <dgm:cxn modelId="{53BC75CE-FFB9-4FA3-90BF-D6C182AE1FE5}" type="presParOf" srcId="{EC137F7F-A825-4BB2-B7BB-6EBC380101C3}" destId="{421A5EBC-EE65-40E0-B302-94F9C575172C}" srcOrd="0" destOrd="0" presId="urn:microsoft.com/office/officeart/2018/2/layout/IconVerticalSolidList"/>
    <dgm:cxn modelId="{2D5FD150-AA0B-4563-B47A-8ED8427E3637}" type="presParOf" srcId="{EC137F7F-A825-4BB2-B7BB-6EBC380101C3}" destId="{CB5E7428-3D73-4228-BCCD-51AD89FF5688}" srcOrd="1" destOrd="0" presId="urn:microsoft.com/office/officeart/2018/2/layout/IconVerticalSolidList"/>
    <dgm:cxn modelId="{A0209715-1E3D-44DE-A181-7EAB1537A041}" type="presParOf" srcId="{EC137F7F-A825-4BB2-B7BB-6EBC380101C3}" destId="{FB70910C-5650-49CB-AC5E-21EF948FDED7}" srcOrd="2" destOrd="0" presId="urn:microsoft.com/office/officeart/2018/2/layout/IconVerticalSolidList"/>
    <dgm:cxn modelId="{7F8BD41C-3862-4D05-AE49-16565BE60DE7}" type="presParOf" srcId="{EC137F7F-A825-4BB2-B7BB-6EBC380101C3}" destId="{A9484FFD-081F-4528-B0BD-341E4343FB9A}" srcOrd="3" destOrd="0" presId="urn:microsoft.com/office/officeart/2018/2/layout/IconVerticalSolidList"/>
    <dgm:cxn modelId="{1A50DB01-A8F5-48B3-BE9B-AE705EF51825}" type="presParOf" srcId="{0489F619-4704-4F37-A936-15598851577F}" destId="{5E5CF175-B227-49FA-842E-51991D399F33}" srcOrd="1" destOrd="0" presId="urn:microsoft.com/office/officeart/2018/2/layout/IconVerticalSolidList"/>
    <dgm:cxn modelId="{7552B0ED-AF7C-48F2-B672-FC72475660FF}" type="presParOf" srcId="{0489F619-4704-4F37-A936-15598851577F}" destId="{1DD08ED6-7CFA-462A-AE63-0BF52C839190}" srcOrd="2" destOrd="0" presId="urn:microsoft.com/office/officeart/2018/2/layout/IconVerticalSolidList"/>
    <dgm:cxn modelId="{98EC92A6-CFE2-4BE8-B1E5-B915A77D48C8}" type="presParOf" srcId="{1DD08ED6-7CFA-462A-AE63-0BF52C839190}" destId="{329C8E9D-A65B-4643-8BFB-6067B3DAB62A}" srcOrd="0" destOrd="0" presId="urn:microsoft.com/office/officeart/2018/2/layout/IconVerticalSolidList"/>
    <dgm:cxn modelId="{2E05311D-70CE-482D-9EEB-7A92E2AD59C3}" type="presParOf" srcId="{1DD08ED6-7CFA-462A-AE63-0BF52C839190}" destId="{E1905A0F-B161-4ECC-9246-501255959222}" srcOrd="1" destOrd="0" presId="urn:microsoft.com/office/officeart/2018/2/layout/IconVerticalSolidList"/>
    <dgm:cxn modelId="{B0A21006-732C-4FAD-811A-BB4F9FF014F0}" type="presParOf" srcId="{1DD08ED6-7CFA-462A-AE63-0BF52C839190}" destId="{47F52DAD-9414-48D3-8922-4C24558ACB22}" srcOrd="2" destOrd="0" presId="urn:microsoft.com/office/officeart/2018/2/layout/IconVerticalSolidList"/>
    <dgm:cxn modelId="{1D920A72-7A1C-4961-9674-959605BF41C5}" type="presParOf" srcId="{1DD08ED6-7CFA-462A-AE63-0BF52C839190}" destId="{9E8AF6D6-809A-4BC7-9906-6660B1F73D0E}" srcOrd="3" destOrd="0" presId="urn:microsoft.com/office/officeart/2018/2/layout/IconVerticalSolidList"/>
    <dgm:cxn modelId="{23B6F27C-DDBC-4932-AF90-FF4248714C99}" type="presParOf" srcId="{0489F619-4704-4F37-A936-15598851577F}" destId="{1B2DEAEE-9D66-4AFA-94B5-66C5819008B4}" srcOrd="3" destOrd="0" presId="urn:microsoft.com/office/officeart/2018/2/layout/IconVerticalSolidList"/>
    <dgm:cxn modelId="{3A121D5A-F561-4CD5-B23C-68333463407E}" type="presParOf" srcId="{0489F619-4704-4F37-A936-15598851577F}" destId="{3612D831-F11B-4971-B09E-55C736012D9D}" srcOrd="4" destOrd="0" presId="urn:microsoft.com/office/officeart/2018/2/layout/IconVerticalSolidList"/>
    <dgm:cxn modelId="{32C27396-B5C5-46B5-8C14-59F131E7EE46}" type="presParOf" srcId="{3612D831-F11B-4971-B09E-55C736012D9D}" destId="{9697FD7B-3B29-4ED3-8BEF-E112ED0A25BC}" srcOrd="0" destOrd="0" presId="urn:microsoft.com/office/officeart/2018/2/layout/IconVerticalSolidList"/>
    <dgm:cxn modelId="{6CA28AD2-32E7-49E1-8E5E-5D961E0C46FB}" type="presParOf" srcId="{3612D831-F11B-4971-B09E-55C736012D9D}" destId="{12B3F686-DECA-47F4-844D-CDB7F06AF2B8}" srcOrd="1" destOrd="0" presId="urn:microsoft.com/office/officeart/2018/2/layout/IconVerticalSolidList"/>
    <dgm:cxn modelId="{0658047A-B2A8-450C-BC81-EC532F37CCD0}" type="presParOf" srcId="{3612D831-F11B-4971-B09E-55C736012D9D}" destId="{D9CED18A-228B-4164-AA8E-A3B524CEC9E9}" srcOrd="2" destOrd="0" presId="urn:microsoft.com/office/officeart/2018/2/layout/IconVerticalSolidList"/>
    <dgm:cxn modelId="{DD292BB7-FEF8-4A9B-AAED-1D77B7B8CCFA}" type="presParOf" srcId="{3612D831-F11B-4971-B09E-55C736012D9D}" destId="{A516BBF5-0BBF-43E7-AB8F-9A3B997696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C84949-8DF1-4D4A-B520-D5A8848BC9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A361FA-5036-477F-95C0-636D535FBB1A}">
      <dgm:prSet/>
      <dgm:spPr/>
      <dgm:t>
        <a:bodyPr/>
        <a:lstStyle/>
        <a:p>
          <a:r>
            <a:rPr lang="en-US"/>
            <a:t>- Assessment &amp; design</a:t>
          </a:r>
        </a:p>
      </dgm:t>
    </dgm:pt>
    <dgm:pt modelId="{EA62B126-080D-4E12-A9BE-4802DE12FD1E}" type="parTrans" cxnId="{CB067F2C-C632-40F5-8F7C-680ECF71877E}">
      <dgm:prSet/>
      <dgm:spPr/>
      <dgm:t>
        <a:bodyPr/>
        <a:lstStyle/>
        <a:p>
          <a:endParaRPr lang="en-US"/>
        </a:p>
      </dgm:t>
    </dgm:pt>
    <dgm:pt modelId="{E4FC7D5B-7AB7-47AF-A115-9023FF50EEF3}" type="sibTrans" cxnId="{CB067F2C-C632-40F5-8F7C-680ECF71877E}">
      <dgm:prSet/>
      <dgm:spPr/>
      <dgm:t>
        <a:bodyPr/>
        <a:lstStyle/>
        <a:p>
          <a:endParaRPr lang="en-US"/>
        </a:p>
      </dgm:t>
    </dgm:pt>
    <dgm:pt modelId="{2DF9F8B4-1D42-4E87-9E87-1CB27C8D2C4A}">
      <dgm:prSet/>
      <dgm:spPr/>
      <dgm:t>
        <a:bodyPr/>
        <a:lstStyle/>
        <a:p>
          <a:r>
            <a:rPr lang="en-US"/>
            <a:t>- Automated deployment (CI/CD pipelines)</a:t>
          </a:r>
        </a:p>
      </dgm:t>
    </dgm:pt>
    <dgm:pt modelId="{F7DC4692-45DD-4082-B8F7-A3C2B6322F0B}" type="parTrans" cxnId="{4055D5B7-204A-406C-8B34-196C6C701BB0}">
      <dgm:prSet/>
      <dgm:spPr/>
      <dgm:t>
        <a:bodyPr/>
        <a:lstStyle/>
        <a:p>
          <a:endParaRPr lang="en-US"/>
        </a:p>
      </dgm:t>
    </dgm:pt>
    <dgm:pt modelId="{688D3C04-EDEE-4C4D-8D06-01C0F3D8A373}" type="sibTrans" cxnId="{4055D5B7-204A-406C-8B34-196C6C701BB0}">
      <dgm:prSet/>
      <dgm:spPr/>
      <dgm:t>
        <a:bodyPr/>
        <a:lstStyle/>
        <a:p>
          <a:endParaRPr lang="en-US"/>
        </a:p>
      </dgm:t>
    </dgm:pt>
    <dgm:pt modelId="{E12939A0-4196-4BFC-BF38-644AFCC4D087}">
      <dgm:prSet/>
      <dgm:spPr/>
      <dgm:t>
        <a:bodyPr/>
        <a:lstStyle/>
        <a:p>
          <a:r>
            <a:rPr lang="en-US"/>
            <a:t>- Knowledge transfer &amp; documentation</a:t>
          </a:r>
        </a:p>
      </dgm:t>
    </dgm:pt>
    <dgm:pt modelId="{2A1DC4F3-D4D9-4C39-8BCB-8DA3D128C85C}" type="parTrans" cxnId="{FE8A782D-559B-4512-B531-15E9DD6D2D89}">
      <dgm:prSet/>
      <dgm:spPr/>
      <dgm:t>
        <a:bodyPr/>
        <a:lstStyle/>
        <a:p>
          <a:endParaRPr lang="en-US"/>
        </a:p>
      </dgm:t>
    </dgm:pt>
    <dgm:pt modelId="{21F0BDC1-D42E-4324-A223-55A4A4B2D599}" type="sibTrans" cxnId="{FE8A782D-559B-4512-B531-15E9DD6D2D89}">
      <dgm:prSet/>
      <dgm:spPr/>
      <dgm:t>
        <a:bodyPr/>
        <a:lstStyle/>
        <a:p>
          <a:endParaRPr lang="en-US"/>
        </a:p>
      </dgm:t>
    </dgm:pt>
    <dgm:pt modelId="{2AA58C0B-5194-48F4-A52A-076E30710A64}">
      <dgm:prSet/>
      <dgm:spPr/>
      <dgm:t>
        <a:bodyPr/>
        <a:lstStyle/>
        <a:p>
          <a:r>
            <a:rPr lang="en-US"/>
            <a:t>- Ongoing support</a:t>
          </a:r>
        </a:p>
      </dgm:t>
    </dgm:pt>
    <dgm:pt modelId="{37ACABE8-99FD-460B-AB08-A00C69CD688A}" type="parTrans" cxnId="{1AD7023D-02B9-42BA-9CAA-CA1A47F57446}">
      <dgm:prSet/>
      <dgm:spPr/>
      <dgm:t>
        <a:bodyPr/>
        <a:lstStyle/>
        <a:p>
          <a:endParaRPr lang="en-US"/>
        </a:p>
      </dgm:t>
    </dgm:pt>
    <dgm:pt modelId="{8423A626-2AA0-48C9-B68C-543A2A16B09D}" type="sibTrans" cxnId="{1AD7023D-02B9-42BA-9CAA-CA1A47F57446}">
      <dgm:prSet/>
      <dgm:spPr/>
      <dgm:t>
        <a:bodyPr/>
        <a:lstStyle/>
        <a:p>
          <a:endParaRPr lang="en-US"/>
        </a:p>
      </dgm:t>
    </dgm:pt>
    <dgm:pt modelId="{AC3621AF-BC9C-4896-B44B-E01B061A1598}" type="pres">
      <dgm:prSet presAssocID="{F1C84949-8DF1-4D4A-B520-D5A8848BC91D}" presName="linear" presStyleCnt="0">
        <dgm:presLayoutVars>
          <dgm:animLvl val="lvl"/>
          <dgm:resizeHandles val="exact"/>
        </dgm:presLayoutVars>
      </dgm:prSet>
      <dgm:spPr/>
    </dgm:pt>
    <dgm:pt modelId="{BC756889-6E61-4A75-9867-AF100568CA50}" type="pres">
      <dgm:prSet presAssocID="{86A361FA-5036-477F-95C0-636D535FBB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F10817-99EC-4E6B-9A81-95258C5584E2}" type="pres">
      <dgm:prSet presAssocID="{E4FC7D5B-7AB7-47AF-A115-9023FF50EEF3}" presName="spacer" presStyleCnt="0"/>
      <dgm:spPr/>
    </dgm:pt>
    <dgm:pt modelId="{D8253838-DBA4-44BB-A094-AB7CA12B6D0C}" type="pres">
      <dgm:prSet presAssocID="{2DF9F8B4-1D42-4E87-9E87-1CB27C8D2C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3EC5506-2AE6-482C-A577-C29A91989970}" type="pres">
      <dgm:prSet presAssocID="{688D3C04-EDEE-4C4D-8D06-01C0F3D8A373}" presName="spacer" presStyleCnt="0"/>
      <dgm:spPr/>
    </dgm:pt>
    <dgm:pt modelId="{3E6729B4-8C90-4131-A1E2-CC4377FCF50C}" type="pres">
      <dgm:prSet presAssocID="{E12939A0-4196-4BFC-BF38-644AFCC4D0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0929A4-4EA4-49F8-BE94-5B2D03FFCCC5}" type="pres">
      <dgm:prSet presAssocID="{21F0BDC1-D42E-4324-A223-55A4A4B2D599}" presName="spacer" presStyleCnt="0"/>
      <dgm:spPr/>
    </dgm:pt>
    <dgm:pt modelId="{9809FF17-D46D-4EE1-AD3B-40AE84B9FC0E}" type="pres">
      <dgm:prSet presAssocID="{2AA58C0B-5194-48F4-A52A-076E30710A6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067F2C-C632-40F5-8F7C-680ECF71877E}" srcId="{F1C84949-8DF1-4D4A-B520-D5A8848BC91D}" destId="{86A361FA-5036-477F-95C0-636D535FBB1A}" srcOrd="0" destOrd="0" parTransId="{EA62B126-080D-4E12-A9BE-4802DE12FD1E}" sibTransId="{E4FC7D5B-7AB7-47AF-A115-9023FF50EEF3}"/>
    <dgm:cxn modelId="{FE8A782D-559B-4512-B531-15E9DD6D2D89}" srcId="{F1C84949-8DF1-4D4A-B520-D5A8848BC91D}" destId="{E12939A0-4196-4BFC-BF38-644AFCC4D087}" srcOrd="2" destOrd="0" parTransId="{2A1DC4F3-D4D9-4C39-8BCB-8DA3D128C85C}" sibTransId="{21F0BDC1-D42E-4324-A223-55A4A4B2D599}"/>
    <dgm:cxn modelId="{1AD7023D-02B9-42BA-9CAA-CA1A47F57446}" srcId="{F1C84949-8DF1-4D4A-B520-D5A8848BC91D}" destId="{2AA58C0B-5194-48F4-A52A-076E30710A64}" srcOrd="3" destOrd="0" parTransId="{37ACABE8-99FD-460B-AB08-A00C69CD688A}" sibTransId="{8423A626-2AA0-48C9-B68C-543A2A16B09D}"/>
    <dgm:cxn modelId="{4055D5B7-204A-406C-8B34-196C6C701BB0}" srcId="{F1C84949-8DF1-4D4A-B520-D5A8848BC91D}" destId="{2DF9F8B4-1D42-4E87-9E87-1CB27C8D2C4A}" srcOrd="1" destOrd="0" parTransId="{F7DC4692-45DD-4082-B8F7-A3C2B6322F0B}" sibTransId="{688D3C04-EDEE-4C4D-8D06-01C0F3D8A373}"/>
    <dgm:cxn modelId="{438A0CC5-6D8D-4751-8B4F-786ADAE05A65}" type="presOf" srcId="{F1C84949-8DF1-4D4A-B520-D5A8848BC91D}" destId="{AC3621AF-BC9C-4896-B44B-E01B061A1598}" srcOrd="0" destOrd="0" presId="urn:microsoft.com/office/officeart/2005/8/layout/vList2"/>
    <dgm:cxn modelId="{F2A97FC7-7FDB-4704-86E8-936BFFD906EA}" type="presOf" srcId="{86A361FA-5036-477F-95C0-636D535FBB1A}" destId="{BC756889-6E61-4A75-9867-AF100568CA50}" srcOrd="0" destOrd="0" presId="urn:microsoft.com/office/officeart/2005/8/layout/vList2"/>
    <dgm:cxn modelId="{7A5578E7-A08A-42EF-8C23-BB0C9C329DEC}" type="presOf" srcId="{E12939A0-4196-4BFC-BF38-644AFCC4D087}" destId="{3E6729B4-8C90-4131-A1E2-CC4377FCF50C}" srcOrd="0" destOrd="0" presId="urn:microsoft.com/office/officeart/2005/8/layout/vList2"/>
    <dgm:cxn modelId="{B168C9F8-D62C-4CCE-8B7C-F74C34AED2B3}" type="presOf" srcId="{2AA58C0B-5194-48F4-A52A-076E30710A64}" destId="{9809FF17-D46D-4EE1-AD3B-40AE84B9FC0E}" srcOrd="0" destOrd="0" presId="urn:microsoft.com/office/officeart/2005/8/layout/vList2"/>
    <dgm:cxn modelId="{B17785FD-B80D-42A8-965A-E826B7B5659D}" type="presOf" srcId="{2DF9F8B4-1D42-4E87-9E87-1CB27C8D2C4A}" destId="{D8253838-DBA4-44BB-A094-AB7CA12B6D0C}" srcOrd="0" destOrd="0" presId="urn:microsoft.com/office/officeart/2005/8/layout/vList2"/>
    <dgm:cxn modelId="{CF19A32B-2028-4F01-B9FC-8015A6848CBE}" type="presParOf" srcId="{AC3621AF-BC9C-4896-B44B-E01B061A1598}" destId="{BC756889-6E61-4A75-9867-AF100568CA50}" srcOrd="0" destOrd="0" presId="urn:microsoft.com/office/officeart/2005/8/layout/vList2"/>
    <dgm:cxn modelId="{A8DEC742-37E9-41C8-9DC5-7FBCB879C44C}" type="presParOf" srcId="{AC3621AF-BC9C-4896-B44B-E01B061A1598}" destId="{DDF10817-99EC-4E6B-9A81-95258C5584E2}" srcOrd="1" destOrd="0" presId="urn:microsoft.com/office/officeart/2005/8/layout/vList2"/>
    <dgm:cxn modelId="{4CFC5AF7-9C29-4786-9603-F1E4A2200DFC}" type="presParOf" srcId="{AC3621AF-BC9C-4896-B44B-E01B061A1598}" destId="{D8253838-DBA4-44BB-A094-AB7CA12B6D0C}" srcOrd="2" destOrd="0" presId="urn:microsoft.com/office/officeart/2005/8/layout/vList2"/>
    <dgm:cxn modelId="{E55CA02F-2AEC-43DC-8A0A-FE138DCD308D}" type="presParOf" srcId="{AC3621AF-BC9C-4896-B44B-E01B061A1598}" destId="{23EC5506-2AE6-482C-A577-C29A91989970}" srcOrd="3" destOrd="0" presId="urn:microsoft.com/office/officeart/2005/8/layout/vList2"/>
    <dgm:cxn modelId="{D5DDBC01-FFC7-4281-9FC4-202703F39829}" type="presParOf" srcId="{AC3621AF-BC9C-4896-B44B-E01B061A1598}" destId="{3E6729B4-8C90-4131-A1E2-CC4377FCF50C}" srcOrd="4" destOrd="0" presId="urn:microsoft.com/office/officeart/2005/8/layout/vList2"/>
    <dgm:cxn modelId="{D8F8CBAA-EA7C-4C4C-B71B-0AD5677FFD16}" type="presParOf" srcId="{AC3621AF-BC9C-4896-B44B-E01B061A1598}" destId="{D10929A4-4EA4-49F8-BE94-5B2D03FFCCC5}" srcOrd="5" destOrd="0" presId="urn:microsoft.com/office/officeart/2005/8/layout/vList2"/>
    <dgm:cxn modelId="{37E5120A-F1F0-4C27-8BF8-2615D34C7BE2}" type="presParOf" srcId="{AC3621AF-BC9C-4896-B44B-E01B061A1598}" destId="{9809FF17-D46D-4EE1-AD3B-40AE84B9FC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EA5823-8027-42CD-BFBB-B6B0F3DC7706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5814C3-DF57-40D1-96C0-A4CFE9DA7CB8}">
      <dgm:prSet/>
      <dgm:spPr/>
      <dgm:t>
        <a:bodyPr/>
        <a:lstStyle/>
        <a:p>
          <a:r>
            <a:rPr lang="en-US"/>
            <a:t>- Discovery workshop</a:t>
          </a:r>
        </a:p>
      </dgm:t>
    </dgm:pt>
    <dgm:pt modelId="{BE2BBCEA-F376-40A9-AC4B-BDAE60531144}" type="parTrans" cxnId="{AAC08D81-F82A-4A58-84B6-C6D76B7C4FAF}">
      <dgm:prSet/>
      <dgm:spPr/>
      <dgm:t>
        <a:bodyPr/>
        <a:lstStyle/>
        <a:p>
          <a:endParaRPr lang="en-US"/>
        </a:p>
      </dgm:t>
    </dgm:pt>
    <dgm:pt modelId="{F6D8D7A2-EC30-4D99-91FB-F76C40E79DCB}" type="sibTrans" cxnId="{AAC08D81-F82A-4A58-84B6-C6D76B7C4FAF}">
      <dgm:prSet/>
      <dgm:spPr/>
      <dgm:t>
        <a:bodyPr/>
        <a:lstStyle/>
        <a:p>
          <a:endParaRPr lang="en-US"/>
        </a:p>
      </dgm:t>
    </dgm:pt>
    <dgm:pt modelId="{AB406E87-B1FB-4141-BCDB-A284DB7DC991}">
      <dgm:prSet/>
      <dgm:spPr/>
      <dgm:t>
        <a:bodyPr/>
        <a:lstStyle/>
        <a:p>
          <a:r>
            <a:rPr lang="en-US"/>
            <a:t>- Proof of concept</a:t>
          </a:r>
        </a:p>
      </dgm:t>
    </dgm:pt>
    <dgm:pt modelId="{510F0F65-94D8-456E-9996-0B45BF137391}" type="parTrans" cxnId="{EEBFB808-6BC1-4191-BCF7-FF0C7D2286C5}">
      <dgm:prSet/>
      <dgm:spPr/>
      <dgm:t>
        <a:bodyPr/>
        <a:lstStyle/>
        <a:p>
          <a:endParaRPr lang="en-US"/>
        </a:p>
      </dgm:t>
    </dgm:pt>
    <dgm:pt modelId="{B54763B0-7096-4E5A-961E-D486B3AF58FE}" type="sibTrans" cxnId="{EEBFB808-6BC1-4191-BCF7-FF0C7D2286C5}">
      <dgm:prSet/>
      <dgm:spPr/>
      <dgm:t>
        <a:bodyPr/>
        <a:lstStyle/>
        <a:p>
          <a:endParaRPr lang="en-US"/>
        </a:p>
      </dgm:t>
    </dgm:pt>
    <dgm:pt modelId="{AD7CE598-A3F9-47AC-84D4-F21F3EC17815}">
      <dgm:prSet/>
      <dgm:spPr/>
      <dgm:t>
        <a:bodyPr/>
        <a:lstStyle/>
        <a:p>
          <a:r>
            <a:rPr lang="en-US"/>
            <a:t>- Full-scale rollout</a:t>
          </a:r>
        </a:p>
      </dgm:t>
    </dgm:pt>
    <dgm:pt modelId="{B15FA7FF-CE48-42EB-9C58-1BDB80765B97}" type="parTrans" cxnId="{AEA2F10D-D194-4B90-8006-77102B1D39A4}">
      <dgm:prSet/>
      <dgm:spPr/>
      <dgm:t>
        <a:bodyPr/>
        <a:lstStyle/>
        <a:p>
          <a:endParaRPr lang="en-US"/>
        </a:p>
      </dgm:t>
    </dgm:pt>
    <dgm:pt modelId="{B1693E93-E397-428A-AAB9-F5CECB47C507}" type="sibTrans" cxnId="{AEA2F10D-D194-4B90-8006-77102B1D39A4}">
      <dgm:prSet/>
      <dgm:spPr/>
      <dgm:t>
        <a:bodyPr/>
        <a:lstStyle/>
        <a:p>
          <a:endParaRPr lang="en-US"/>
        </a:p>
      </dgm:t>
    </dgm:pt>
    <dgm:pt modelId="{F97FB008-7EF9-48CE-92FB-72CE5869E0D8}" type="pres">
      <dgm:prSet presAssocID="{F7EA5823-8027-42CD-BFBB-B6B0F3DC7706}" presName="diagram" presStyleCnt="0">
        <dgm:presLayoutVars>
          <dgm:dir/>
          <dgm:resizeHandles val="exact"/>
        </dgm:presLayoutVars>
      </dgm:prSet>
      <dgm:spPr/>
    </dgm:pt>
    <dgm:pt modelId="{0B962E37-FCE7-468A-8871-D857A816C420}" type="pres">
      <dgm:prSet presAssocID="{7E5814C3-DF57-40D1-96C0-A4CFE9DA7CB8}" presName="node" presStyleLbl="node1" presStyleIdx="0" presStyleCnt="3">
        <dgm:presLayoutVars>
          <dgm:bulletEnabled val="1"/>
        </dgm:presLayoutVars>
      </dgm:prSet>
      <dgm:spPr/>
    </dgm:pt>
    <dgm:pt modelId="{53184926-3234-4F5A-86D2-F2D5E7FAA174}" type="pres">
      <dgm:prSet presAssocID="{F6D8D7A2-EC30-4D99-91FB-F76C40E79DCB}" presName="sibTrans" presStyleLbl="sibTrans2D1" presStyleIdx="0" presStyleCnt="2"/>
      <dgm:spPr/>
    </dgm:pt>
    <dgm:pt modelId="{9865F610-8FCD-4C0A-BB37-E9A4BB13AEE0}" type="pres">
      <dgm:prSet presAssocID="{F6D8D7A2-EC30-4D99-91FB-F76C40E79DCB}" presName="connectorText" presStyleLbl="sibTrans2D1" presStyleIdx="0" presStyleCnt="2"/>
      <dgm:spPr/>
    </dgm:pt>
    <dgm:pt modelId="{8498C51F-BFC7-46E9-A83D-2A8D04B8E362}" type="pres">
      <dgm:prSet presAssocID="{AB406E87-B1FB-4141-BCDB-A284DB7DC991}" presName="node" presStyleLbl="node1" presStyleIdx="1" presStyleCnt="3">
        <dgm:presLayoutVars>
          <dgm:bulletEnabled val="1"/>
        </dgm:presLayoutVars>
      </dgm:prSet>
      <dgm:spPr/>
    </dgm:pt>
    <dgm:pt modelId="{0C912812-95C9-445D-A861-B76564610D76}" type="pres">
      <dgm:prSet presAssocID="{B54763B0-7096-4E5A-961E-D486B3AF58FE}" presName="sibTrans" presStyleLbl="sibTrans2D1" presStyleIdx="1" presStyleCnt="2"/>
      <dgm:spPr/>
    </dgm:pt>
    <dgm:pt modelId="{41F05592-223C-4651-821B-B1AB484EAB5B}" type="pres">
      <dgm:prSet presAssocID="{B54763B0-7096-4E5A-961E-D486B3AF58FE}" presName="connectorText" presStyleLbl="sibTrans2D1" presStyleIdx="1" presStyleCnt="2"/>
      <dgm:spPr/>
    </dgm:pt>
    <dgm:pt modelId="{16F2FD03-82B3-4C7C-ADE3-FB5C60F4E207}" type="pres">
      <dgm:prSet presAssocID="{AD7CE598-A3F9-47AC-84D4-F21F3EC17815}" presName="node" presStyleLbl="node1" presStyleIdx="2" presStyleCnt="3">
        <dgm:presLayoutVars>
          <dgm:bulletEnabled val="1"/>
        </dgm:presLayoutVars>
      </dgm:prSet>
      <dgm:spPr/>
    </dgm:pt>
  </dgm:ptLst>
  <dgm:cxnLst>
    <dgm:cxn modelId="{EEBFB808-6BC1-4191-BCF7-FF0C7D2286C5}" srcId="{F7EA5823-8027-42CD-BFBB-B6B0F3DC7706}" destId="{AB406E87-B1FB-4141-BCDB-A284DB7DC991}" srcOrd="1" destOrd="0" parTransId="{510F0F65-94D8-456E-9996-0B45BF137391}" sibTransId="{B54763B0-7096-4E5A-961E-D486B3AF58FE}"/>
    <dgm:cxn modelId="{AEA2F10D-D194-4B90-8006-77102B1D39A4}" srcId="{F7EA5823-8027-42CD-BFBB-B6B0F3DC7706}" destId="{AD7CE598-A3F9-47AC-84D4-F21F3EC17815}" srcOrd="2" destOrd="0" parTransId="{B15FA7FF-CE48-42EB-9C58-1BDB80765B97}" sibTransId="{B1693E93-E397-428A-AAB9-F5CECB47C507}"/>
    <dgm:cxn modelId="{019FD10F-A947-48C0-8403-6594EF7B4724}" type="presOf" srcId="{F7EA5823-8027-42CD-BFBB-B6B0F3DC7706}" destId="{F97FB008-7EF9-48CE-92FB-72CE5869E0D8}" srcOrd="0" destOrd="0" presId="urn:microsoft.com/office/officeart/2005/8/layout/process5"/>
    <dgm:cxn modelId="{6B5E016E-2FD0-4CC7-89C4-A6DC604C4776}" type="presOf" srcId="{AD7CE598-A3F9-47AC-84D4-F21F3EC17815}" destId="{16F2FD03-82B3-4C7C-ADE3-FB5C60F4E207}" srcOrd="0" destOrd="0" presId="urn:microsoft.com/office/officeart/2005/8/layout/process5"/>
    <dgm:cxn modelId="{AAC08D81-F82A-4A58-84B6-C6D76B7C4FAF}" srcId="{F7EA5823-8027-42CD-BFBB-B6B0F3DC7706}" destId="{7E5814C3-DF57-40D1-96C0-A4CFE9DA7CB8}" srcOrd="0" destOrd="0" parTransId="{BE2BBCEA-F376-40A9-AC4B-BDAE60531144}" sibTransId="{F6D8D7A2-EC30-4D99-91FB-F76C40E79DCB}"/>
    <dgm:cxn modelId="{F0AA2386-AC07-414B-8191-C4BEEC50B1A1}" type="presOf" srcId="{F6D8D7A2-EC30-4D99-91FB-F76C40E79DCB}" destId="{53184926-3234-4F5A-86D2-F2D5E7FAA174}" srcOrd="0" destOrd="0" presId="urn:microsoft.com/office/officeart/2005/8/layout/process5"/>
    <dgm:cxn modelId="{C1DEAC9C-EA5E-4F2A-9900-937C48878C2D}" type="presOf" srcId="{B54763B0-7096-4E5A-961E-D486B3AF58FE}" destId="{41F05592-223C-4651-821B-B1AB484EAB5B}" srcOrd="1" destOrd="0" presId="urn:microsoft.com/office/officeart/2005/8/layout/process5"/>
    <dgm:cxn modelId="{BB4E6EA0-079F-419E-92A9-BE6BF8AB5D88}" type="presOf" srcId="{F6D8D7A2-EC30-4D99-91FB-F76C40E79DCB}" destId="{9865F610-8FCD-4C0A-BB37-E9A4BB13AEE0}" srcOrd="1" destOrd="0" presId="urn:microsoft.com/office/officeart/2005/8/layout/process5"/>
    <dgm:cxn modelId="{39F059B3-3F2A-4296-A051-D90A145D2640}" type="presOf" srcId="{7E5814C3-DF57-40D1-96C0-A4CFE9DA7CB8}" destId="{0B962E37-FCE7-468A-8871-D857A816C420}" srcOrd="0" destOrd="0" presId="urn:microsoft.com/office/officeart/2005/8/layout/process5"/>
    <dgm:cxn modelId="{E7E602B4-D02A-4E16-BA8A-610DBEE0C135}" type="presOf" srcId="{B54763B0-7096-4E5A-961E-D486B3AF58FE}" destId="{0C912812-95C9-445D-A861-B76564610D76}" srcOrd="0" destOrd="0" presId="urn:microsoft.com/office/officeart/2005/8/layout/process5"/>
    <dgm:cxn modelId="{3C2B91BD-C1B1-464B-8FFD-5DE0B6711A54}" type="presOf" srcId="{AB406E87-B1FB-4141-BCDB-A284DB7DC991}" destId="{8498C51F-BFC7-46E9-A83D-2A8D04B8E362}" srcOrd="0" destOrd="0" presId="urn:microsoft.com/office/officeart/2005/8/layout/process5"/>
    <dgm:cxn modelId="{0CA7113B-C2D0-40E1-82B8-EBCBE9B661E3}" type="presParOf" srcId="{F97FB008-7EF9-48CE-92FB-72CE5869E0D8}" destId="{0B962E37-FCE7-468A-8871-D857A816C420}" srcOrd="0" destOrd="0" presId="urn:microsoft.com/office/officeart/2005/8/layout/process5"/>
    <dgm:cxn modelId="{EAA1D4A3-5016-44C3-A405-F9BFD5070699}" type="presParOf" srcId="{F97FB008-7EF9-48CE-92FB-72CE5869E0D8}" destId="{53184926-3234-4F5A-86D2-F2D5E7FAA174}" srcOrd="1" destOrd="0" presId="urn:microsoft.com/office/officeart/2005/8/layout/process5"/>
    <dgm:cxn modelId="{647731C0-F498-4166-9B9F-CAC08AE2B73B}" type="presParOf" srcId="{53184926-3234-4F5A-86D2-F2D5E7FAA174}" destId="{9865F610-8FCD-4C0A-BB37-E9A4BB13AEE0}" srcOrd="0" destOrd="0" presId="urn:microsoft.com/office/officeart/2005/8/layout/process5"/>
    <dgm:cxn modelId="{2BCFBA2F-C2E8-4BE1-B583-0C63CF333861}" type="presParOf" srcId="{F97FB008-7EF9-48CE-92FB-72CE5869E0D8}" destId="{8498C51F-BFC7-46E9-A83D-2A8D04B8E362}" srcOrd="2" destOrd="0" presId="urn:microsoft.com/office/officeart/2005/8/layout/process5"/>
    <dgm:cxn modelId="{EB5C440D-5878-4210-95C4-1C0F37DBDC48}" type="presParOf" srcId="{F97FB008-7EF9-48CE-92FB-72CE5869E0D8}" destId="{0C912812-95C9-445D-A861-B76564610D76}" srcOrd="3" destOrd="0" presId="urn:microsoft.com/office/officeart/2005/8/layout/process5"/>
    <dgm:cxn modelId="{39572123-9FD4-40E9-8C2C-6F686E6CD158}" type="presParOf" srcId="{0C912812-95C9-445D-A861-B76564610D76}" destId="{41F05592-223C-4651-821B-B1AB484EAB5B}" srcOrd="0" destOrd="0" presId="urn:microsoft.com/office/officeart/2005/8/layout/process5"/>
    <dgm:cxn modelId="{5D265FD5-1EA5-4096-95DA-7C5C9435A556}" type="presParOf" srcId="{F97FB008-7EF9-48CE-92FB-72CE5869E0D8}" destId="{16F2FD03-82B3-4C7C-ADE3-FB5C60F4E20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951C33-6B03-4FD7-84C2-51A50EAB8F4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922EA7-4459-4B58-84E6-D956CFA9CC68}">
      <dgm:prSet/>
      <dgm:spPr/>
      <dgm:t>
        <a:bodyPr/>
        <a:lstStyle/>
        <a:p>
          <a:r>
            <a:rPr lang="en-US"/>
            <a:t>Thank you!</a:t>
          </a:r>
        </a:p>
      </dgm:t>
    </dgm:pt>
    <dgm:pt modelId="{F1673DAF-3E87-4CC6-8602-A65B1763B8F7}" type="parTrans" cxnId="{575522AC-0ED1-4ADF-BA42-70E9A5451154}">
      <dgm:prSet/>
      <dgm:spPr/>
      <dgm:t>
        <a:bodyPr/>
        <a:lstStyle/>
        <a:p>
          <a:endParaRPr lang="en-US"/>
        </a:p>
      </dgm:t>
    </dgm:pt>
    <dgm:pt modelId="{268A9F92-321E-41E9-AE5D-3D2B4DB067B5}" type="sibTrans" cxnId="{575522AC-0ED1-4ADF-BA42-70E9A5451154}">
      <dgm:prSet/>
      <dgm:spPr/>
      <dgm:t>
        <a:bodyPr/>
        <a:lstStyle/>
        <a:p>
          <a:endParaRPr lang="en-US"/>
        </a:p>
      </dgm:t>
    </dgm:pt>
    <dgm:pt modelId="{F037EA2C-DE6B-43EA-82D4-D0C01AFED5AF}">
      <dgm:prSet/>
      <dgm:spPr/>
      <dgm:t>
        <a:bodyPr/>
        <a:lstStyle/>
        <a:p>
          <a:r>
            <a:rPr lang="en-US"/>
            <a:t>Contact us for more information:</a:t>
          </a:r>
        </a:p>
      </dgm:t>
    </dgm:pt>
    <dgm:pt modelId="{84CC3CED-C799-4EBD-87E0-705AEFDD6CFD}" type="parTrans" cxnId="{461CD664-F167-43CB-BB2D-C2129B22D1F7}">
      <dgm:prSet/>
      <dgm:spPr/>
      <dgm:t>
        <a:bodyPr/>
        <a:lstStyle/>
        <a:p>
          <a:endParaRPr lang="en-US"/>
        </a:p>
      </dgm:t>
    </dgm:pt>
    <dgm:pt modelId="{AF1B5305-1DE2-445B-BF38-AC48ABD11391}" type="sibTrans" cxnId="{461CD664-F167-43CB-BB2D-C2129B22D1F7}">
      <dgm:prSet/>
      <dgm:spPr/>
      <dgm:t>
        <a:bodyPr/>
        <a:lstStyle/>
        <a:p>
          <a:endParaRPr lang="en-US"/>
        </a:p>
      </dgm:t>
    </dgm:pt>
    <dgm:pt modelId="{BE82836E-CFF5-4FB4-9906-CD375DF38659}">
      <dgm:prSet/>
      <dgm:spPr/>
      <dgm:t>
        <a:bodyPr/>
        <a:lstStyle/>
        <a:p>
          <a:r>
            <a:rPr lang="en-US"/>
            <a:t>mail@arnabdey.dev</a:t>
          </a:r>
        </a:p>
      </dgm:t>
    </dgm:pt>
    <dgm:pt modelId="{7503377F-2305-44CE-BB9F-BE026C416C07}" type="parTrans" cxnId="{86136AB8-7393-419D-8C6C-64D3D13F11A0}">
      <dgm:prSet/>
      <dgm:spPr/>
      <dgm:t>
        <a:bodyPr/>
        <a:lstStyle/>
        <a:p>
          <a:endParaRPr lang="en-US"/>
        </a:p>
      </dgm:t>
    </dgm:pt>
    <dgm:pt modelId="{39BEE999-4EE4-4F62-ABFE-1F9F51CB8F8C}" type="sibTrans" cxnId="{86136AB8-7393-419D-8C6C-64D3D13F11A0}">
      <dgm:prSet/>
      <dgm:spPr/>
      <dgm:t>
        <a:bodyPr/>
        <a:lstStyle/>
        <a:p>
          <a:endParaRPr lang="en-US"/>
        </a:p>
      </dgm:t>
    </dgm:pt>
    <dgm:pt modelId="{9704B6C8-B473-4C05-94FF-AE3BBCA8796D}" type="pres">
      <dgm:prSet presAssocID="{04951C33-6B03-4FD7-84C2-51A50EAB8F43}" presName="linear" presStyleCnt="0">
        <dgm:presLayoutVars>
          <dgm:animLvl val="lvl"/>
          <dgm:resizeHandles val="exact"/>
        </dgm:presLayoutVars>
      </dgm:prSet>
      <dgm:spPr/>
    </dgm:pt>
    <dgm:pt modelId="{703138AD-2D84-44CF-B859-EE58ED7E360A}" type="pres">
      <dgm:prSet presAssocID="{99922EA7-4459-4B58-84E6-D956CFA9CC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0A773C-BF1A-4DF0-AB8A-417E211CD014}" type="pres">
      <dgm:prSet presAssocID="{268A9F92-321E-41E9-AE5D-3D2B4DB067B5}" presName="spacer" presStyleCnt="0"/>
      <dgm:spPr/>
    </dgm:pt>
    <dgm:pt modelId="{26E2DFFE-40E1-41BC-8D3B-0029C0B90D6A}" type="pres">
      <dgm:prSet presAssocID="{F037EA2C-DE6B-43EA-82D4-D0C01AFED5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782A660-1E38-4FC0-B290-89049DCADB92}" type="pres">
      <dgm:prSet presAssocID="{AF1B5305-1DE2-445B-BF38-AC48ABD11391}" presName="spacer" presStyleCnt="0"/>
      <dgm:spPr/>
    </dgm:pt>
    <dgm:pt modelId="{D0242BBA-C124-4CEF-BA31-215B7D0D19CB}" type="pres">
      <dgm:prSet presAssocID="{BE82836E-CFF5-4FB4-9906-CD375DF3865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1CD664-F167-43CB-BB2D-C2129B22D1F7}" srcId="{04951C33-6B03-4FD7-84C2-51A50EAB8F43}" destId="{F037EA2C-DE6B-43EA-82D4-D0C01AFED5AF}" srcOrd="1" destOrd="0" parTransId="{84CC3CED-C799-4EBD-87E0-705AEFDD6CFD}" sibTransId="{AF1B5305-1DE2-445B-BF38-AC48ABD11391}"/>
    <dgm:cxn modelId="{B36C525A-88D8-4AFE-950B-ECA25617BE3B}" type="presOf" srcId="{99922EA7-4459-4B58-84E6-D956CFA9CC68}" destId="{703138AD-2D84-44CF-B859-EE58ED7E360A}" srcOrd="0" destOrd="0" presId="urn:microsoft.com/office/officeart/2005/8/layout/vList2"/>
    <dgm:cxn modelId="{7DDCFEA1-A3D6-4DBA-9371-916D835F3567}" type="presOf" srcId="{F037EA2C-DE6B-43EA-82D4-D0C01AFED5AF}" destId="{26E2DFFE-40E1-41BC-8D3B-0029C0B90D6A}" srcOrd="0" destOrd="0" presId="urn:microsoft.com/office/officeart/2005/8/layout/vList2"/>
    <dgm:cxn modelId="{284041AA-9E11-4A79-BD97-F57EC3D04858}" type="presOf" srcId="{BE82836E-CFF5-4FB4-9906-CD375DF38659}" destId="{D0242BBA-C124-4CEF-BA31-215B7D0D19CB}" srcOrd="0" destOrd="0" presId="urn:microsoft.com/office/officeart/2005/8/layout/vList2"/>
    <dgm:cxn modelId="{575522AC-0ED1-4ADF-BA42-70E9A5451154}" srcId="{04951C33-6B03-4FD7-84C2-51A50EAB8F43}" destId="{99922EA7-4459-4B58-84E6-D956CFA9CC68}" srcOrd="0" destOrd="0" parTransId="{F1673DAF-3E87-4CC6-8602-A65B1763B8F7}" sibTransId="{268A9F92-321E-41E9-AE5D-3D2B4DB067B5}"/>
    <dgm:cxn modelId="{44C5D1B6-C89A-41D2-A354-1FE694181873}" type="presOf" srcId="{04951C33-6B03-4FD7-84C2-51A50EAB8F43}" destId="{9704B6C8-B473-4C05-94FF-AE3BBCA8796D}" srcOrd="0" destOrd="0" presId="urn:microsoft.com/office/officeart/2005/8/layout/vList2"/>
    <dgm:cxn modelId="{86136AB8-7393-419D-8C6C-64D3D13F11A0}" srcId="{04951C33-6B03-4FD7-84C2-51A50EAB8F43}" destId="{BE82836E-CFF5-4FB4-9906-CD375DF38659}" srcOrd="2" destOrd="0" parTransId="{7503377F-2305-44CE-BB9F-BE026C416C07}" sibTransId="{39BEE999-4EE4-4F62-ABFE-1F9F51CB8F8C}"/>
    <dgm:cxn modelId="{B5942C37-92F7-4F0C-9AEA-6129C272D1D3}" type="presParOf" srcId="{9704B6C8-B473-4C05-94FF-AE3BBCA8796D}" destId="{703138AD-2D84-44CF-B859-EE58ED7E360A}" srcOrd="0" destOrd="0" presId="urn:microsoft.com/office/officeart/2005/8/layout/vList2"/>
    <dgm:cxn modelId="{1CEE1A23-DCAA-4AEC-90FD-0AA1FAEC10B4}" type="presParOf" srcId="{9704B6C8-B473-4C05-94FF-AE3BBCA8796D}" destId="{910A773C-BF1A-4DF0-AB8A-417E211CD014}" srcOrd="1" destOrd="0" presId="urn:microsoft.com/office/officeart/2005/8/layout/vList2"/>
    <dgm:cxn modelId="{DDE6E64E-6D99-45CB-84CA-80BE502899D4}" type="presParOf" srcId="{9704B6C8-B473-4C05-94FF-AE3BBCA8796D}" destId="{26E2DFFE-40E1-41BC-8D3B-0029C0B90D6A}" srcOrd="2" destOrd="0" presId="urn:microsoft.com/office/officeart/2005/8/layout/vList2"/>
    <dgm:cxn modelId="{3B09A49D-F6B5-4558-8670-E3F4286895D0}" type="presParOf" srcId="{9704B6C8-B473-4C05-94FF-AE3BBCA8796D}" destId="{5782A660-1E38-4FC0-B290-89049DCADB92}" srcOrd="3" destOrd="0" presId="urn:microsoft.com/office/officeart/2005/8/layout/vList2"/>
    <dgm:cxn modelId="{0035C14E-37B3-4507-82CE-C25993D652E0}" type="presParOf" srcId="{9704B6C8-B473-4C05-94FF-AE3BBCA8796D}" destId="{D0242BBA-C124-4CEF-BA31-215B7D0D19C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F3883-4B1F-49C7-8A7E-C4EA890347EE}">
      <dsp:nvSpPr>
        <dsp:cNvPr id="0" name=""/>
        <dsp:cNvSpPr/>
      </dsp:nvSpPr>
      <dsp:spPr>
        <a:xfrm>
          <a:off x="0" y="3915"/>
          <a:ext cx="4204745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3B65F-A187-432E-98BE-3403361BFA20}">
      <dsp:nvSpPr>
        <dsp:cNvPr id="0" name=""/>
        <dsp:cNvSpPr/>
      </dsp:nvSpPr>
      <dsp:spPr>
        <a:xfrm>
          <a:off x="252259" y="191545"/>
          <a:ext cx="458653" cy="4586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3457A-CEC4-41D1-876D-6013C2569602}">
      <dsp:nvSpPr>
        <dsp:cNvPr id="0" name=""/>
        <dsp:cNvSpPr/>
      </dsp:nvSpPr>
      <dsp:spPr>
        <a:xfrm>
          <a:off x="963171" y="3915"/>
          <a:ext cx="3241573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Cloud adoption brings agility, but also risk</a:t>
          </a:r>
        </a:p>
      </dsp:txBody>
      <dsp:txXfrm>
        <a:off x="963171" y="3915"/>
        <a:ext cx="3241573" cy="833915"/>
      </dsp:txXfrm>
    </dsp:sp>
    <dsp:sp modelId="{BD90DC86-8A4B-4CBD-BE00-D4DF070319C8}">
      <dsp:nvSpPr>
        <dsp:cNvPr id="0" name=""/>
        <dsp:cNvSpPr/>
      </dsp:nvSpPr>
      <dsp:spPr>
        <a:xfrm>
          <a:off x="0" y="1046309"/>
          <a:ext cx="4204745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53098-80D0-43A3-A44E-355AE57B546A}">
      <dsp:nvSpPr>
        <dsp:cNvPr id="0" name=""/>
        <dsp:cNvSpPr/>
      </dsp:nvSpPr>
      <dsp:spPr>
        <a:xfrm>
          <a:off x="252259" y="1233939"/>
          <a:ext cx="458653" cy="4586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CBB29-EC69-42AA-B7E7-93E461AD632E}">
      <dsp:nvSpPr>
        <dsp:cNvPr id="0" name=""/>
        <dsp:cNvSpPr/>
      </dsp:nvSpPr>
      <dsp:spPr>
        <a:xfrm>
          <a:off x="963171" y="1046309"/>
          <a:ext cx="3241573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Uncontrolled resource sprawl</a:t>
          </a:r>
        </a:p>
      </dsp:txBody>
      <dsp:txXfrm>
        <a:off x="963171" y="1046309"/>
        <a:ext cx="3241573" cy="833915"/>
      </dsp:txXfrm>
    </dsp:sp>
    <dsp:sp modelId="{594705A9-E5D8-465D-B21D-7F7E1F776C4A}">
      <dsp:nvSpPr>
        <dsp:cNvPr id="0" name=""/>
        <dsp:cNvSpPr/>
      </dsp:nvSpPr>
      <dsp:spPr>
        <a:xfrm>
          <a:off x="0" y="2088702"/>
          <a:ext cx="4204745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A3F21-5435-40E8-9B10-781BA915DECA}">
      <dsp:nvSpPr>
        <dsp:cNvPr id="0" name=""/>
        <dsp:cNvSpPr/>
      </dsp:nvSpPr>
      <dsp:spPr>
        <a:xfrm>
          <a:off x="252259" y="2276333"/>
          <a:ext cx="458653" cy="4586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5945D-FEE7-4649-8DCF-9538AB95BE2A}">
      <dsp:nvSpPr>
        <dsp:cNvPr id="0" name=""/>
        <dsp:cNvSpPr/>
      </dsp:nvSpPr>
      <dsp:spPr>
        <a:xfrm>
          <a:off x="963171" y="2088702"/>
          <a:ext cx="3241573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Security &amp; compliance gaps</a:t>
          </a:r>
        </a:p>
      </dsp:txBody>
      <dsp:txXfrm>
        <a:off x="963171" y="2088702"/>
        <a:ext cx="3241573" cy="833915"/>
      </dsp:txXfrm>
    </dsp:sp>
    <dsp:sp modelId="{37C86992-1802-4CA9-8B8F-1B6101D73AD3}">
      <dsp:nvSpPr>
        <dsp:cNvPr id="0" name=""/>
        <dsp:cNvSpPr/>
      </dsp:nvSpPr>
      <dsp:spPr>
        <a:xfrm>
          <a:off x="0" y="3131096"/>
          <a:ext cx="4204745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6BB76-A4F4-4146-AF8F-CC5885B2E6F1}">
      <dsp:nvSpPr>
        <dsp:cNvPr id="0" name=""/>
        <dsp:cNvSpPr/>
      </dsp:nvSpPr>
      <dsp:spPr>
        <a:xfrm>
          <a:off x="252259" y="3318727"/>
          <a:ext cx="458653" cy="4586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B0FA0-041A-47A6-9C1A-FECCFDF2D90D}">
      <dsp:nvSpPr>
        <dsp:cNvPr id="0" name=""/>
        <dsp:cNvSpPr/>
      </dsp:nvSpPr>
      <dsp:spPr>
        <a:xfrm>
          <a:off x="963171" y="3131096"/>
          <a:ext cx="3241573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Cost overruns</a:t>
          </a:r>
        </a:p>
      </dsp:txBody>
      <dsp:txXfrm>
        <a:off x="963171" y="3131096"/>
        <a:ext cx="3241573" cy="833915"/>
      </dsp:txXfrm>
    </dsp:sp>
    <dsp:sp modelId="{04D47884-2D9C-4D17-96F1-2D767F44689F}">
      <dsp:nvSpPr>
        <dsp:cNvPr id="0" name=""/>
        <dsp:cNvSpPr/>
      </dsp:nvSpPr>
      <dsp:spPr>
        <a:xfrm>
          <a:off x="0" y="4173490"/>
          <a:ext cx="4204745" cy="8339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CF071-B241-4766-840D-93B5BDAF49F7}">
      <dsp:nvSpPr>
        <dsp:cNvPr id="0" name=""/>
        <dsp:cNvSpPr/>
      </dsp:nvSpPr>
      <dsp:spPr>
        <a:xfrm>
          <a:off x="252259" y="4361121"/>
          <a:ext cx="458653" cy="4586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68DAB-1AE6-41A6-9B25-32CA48E5D4AD}">
      <dsp:nvSpPr>
        <dsp:cNvPr id="0" name=""/>
        <dsp:cNvSpPr/>
      </dsp:nvSpPr>
      <dsp:spPr>
        <a:xfrm>
          <a:off x="963171" y="4173490"/>
          <a:ext cx="3241573" cy="83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56" tIns="88256" rIns="88256" bIns="882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Governance ensures control, security, and efficiency.</a:t>
          </a:r>
        </a:p>
      </dsp:txBody>
      <dsp:txXfrm>
        <a:off x="963171" y="4173490"/>
        <a:ext cx="3241573" cy="833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267A8-EB59-4905-A1B4-6430937B960A}">
      <dsp:nvSpPr>
        <dsp:cNvPr id="0" name=""/>
        <dsp:cNvSpPr/>
      </dsp:nvSpPr>
      <dsp:spPr>
        <a:xfrm>
          <a:off x="0" y="101400"/>
          <a:ext cx="4204745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Framework of policies, processes, and controls for managing Azure resources.</a:t>
          </a:r>
        </a:p>
      </dsp:txBody>
      <dsp:txXfrm>
        <a:off x="36896" y="138296"/>
        <a:ext cx="4130953" cy="682028"/>
      </dsp:txXfrm>
    </dsp:sp>
    <dsp:sp modelId="{4A2BAFB0-06C0-4894-AA11-72ECA9C3D22D}">
      <dsp:nvSpPr>
        <dsp:cNvPr id="0" name=""/>
        <dsp:cNvSpPr/>
      </dsp:nvSpPr>
      <dsp:spPr>
        <a:xfrm>
          <a:off x="0" y="911940"/>
          <a:ext cx="4204745" cy="755820"/>
        </a:xfrm>
        <a:prstGeom prst="roundRect">
          <a:avLst/>
        </a:prstGeom>
        <a:solidFill>
          <a:schemeClr val="accent2">
            <a:hueOff val="947128"/>
            <a:satOff val="4941"/>
            <a:lumOff val="-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pillars:</a:t>
          </a:r>
        </a:p>
      </dsp:txBody>
      <dsp:txXfrm>
        <a:off x="36896" y="948836"/>
        <a:ext cx="4130953" cy="682028"/>
      </dsp:txXfrm>
    </dsp:sp>
    <dsp:sp modelId="{274C33EE-6422-4E44-969D-EBEE2F232A0E}">
      <dsp:nvSpPr>
        <dsp:cNvPr id="0" name=""/>
        <dsp:cNvSpPr/>
      </dsp:nvSpPr>
      <dsp:spPr>
        <a:xfrm>
          <a:off x="0" y="1722480"/>
          <a:ext cx="4204745" cy="755820"/>
        </a:xfrm>
        <a:prstGeom prst="roundRect">
          <a:avLst/>
        </a:prstGeom>
        <a:solidFill>
          <a:schemeClr val="accent2">
            <a:hueOff val="1894255"/>
            <a:satOff val="9883"/>
            <a:lumOff val="-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Management Groups &amp; Hierarchy</a:t>
          </a:r>
        </a:p>
      </dsp:txBody>
      <dsp:txXfrm>
        <a:off x="36896" y="1759376"/>
        <a:ext cx="4130953" cy="682028"/>
      </dsp:txXfrm>
    </dsp:sp>
    <dsp:sp modelId="{05868023-2BAE-4A6E-BCE5-21F8CEA47D57}">
      <dsp:nvSpPr>
        <dsp:cNvPr id="0" name=""/>
        <dsp:cNvSpPr/>
      </dsp:nvSpPr>
      <dsp:spPr>
        <a:xfrm>
          <a:off x="0" y="2533020"/>
          <a:ext cx="4204745" cy="755820"/>
        </a:xfrm>
        <a:prstGeom prst="roundRect">
          <a:avLst/>
        </a:prstGeom>
        <a:solidFill>
          <a:schemeClr val="accent2">
            <a:hueOff val="2841383"/>
            <a:satOff val="14824"/>
            <a:lumOff val="-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Policy &amp; Compliance</a:t>
          </a:r>
        </a:p>
      </dsp:txBody>
      <dsp:txXfrm>
        <a:off x="36896" y="2569916"/>
        <a:ext cx="4130953" cy="682028"/>
      </dsp:txXfrm>
    </dsp:sp>
    <dsp:sp modelId="{DF51F54B-6651-48BB-B856-4A9AB647381D}">
      <dsp:nvSpPr>
        <dsp:cNvPr id="0" name=""/>
        <dsp:cNvSpPr/>
      </dsp:nvSpPr>
      <dsp:spPr>
        <a:xfrm>
          <a:off x="0" y="3343560"/>
          <a:ext cx="4204745" cy="755820"/>
        </a:xfrm>
        <a:prstGeom prst="roundRect">
          <a:avLst/>
        </a:prstGeom>
        <a:solidFill>
          <a:schemeClr val="accent2">
            <a:hueOff val="3788511"/>
            <a:satOff val="19766"/>
            <a:lumOff val="-5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Role-Based Access Control (RBAC)</a:t>
          </a:r>
        </a:p>
      </dsp:txBody>
      <dsp:txXfrm>
        <a:off x="36896" y="3380456"/>
        <a:ext cx="4130953" cy="682028"/>
      </dsp:txXfrm>
    </dsp:sp>
    <dsp:sp modelId="{2C932CE1-3B9D-4C8D-83C7-7A8D8E5258D0}">
      <dsp:nvSpPr>
        <dsp:cNvPr id="0" name=""/>
        <dsp:cNvSpPr/>
      </dsp:nvSpPr>
      <dsp:spPr>
        <a:xfrm>
          <a:off x="0" y="4154100"/>
          <a:ext cx="4204745" cy="755820"/>
        </a:xfrm>
        <a:prstGeom prst="roundRect">
          <a:avLst/>
        </a:prstGeom>
        <a:solidFill>
          <a:schemeClr val="accent2">
            <a:hueOff val="4735638"/>
            <a:satOff val="24707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Security &amp; Monitoring</a:t>
          </a:r>
        </a:p>
      </dsp:txBody>
      <dsp:txXfrm>
        <a:off x="36896" y="4190996"/>
        <a:ext cx="4130953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F767-3894-4843-B492-7D443DBAFB02}">
      <dsp:nvSpPr>
        <dsp:cNvPr id="0" name=""/>
        <dsp:cNvSpPr/>
      </dsp:nvSpPr>
      <dsp:spPr>
        <a:xfrm>
          <a:off x="0" y="2079"/>
          <a:ext cx="4204745" cy="1054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1197E-65EE-479F-86D7-FA10B470BECE}">
      <dsp:nvSpPr>
        <dsp:cNvPr id="0" name=""/>
        <dsp:cNvSpPr/>
      </dsp:nvSpPr>
      <dsp:spPr>
        <a:xfrm>
          <a:off x="318877" y="239261"/>
          <a:ext cx="579776" cy="579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276BC-32F4-4F4B-9597-D247299B7DF4}">
      <dsp:nvSpPr>
        <dsp:cNvPr id="0" name=""/>
        <dsp:cNvSpPr/>
      </dsp:nvSpPr>
      <dsp:spPr>
        <a:xfrm>
          <a:off x="1217530" y="2079"/>
          <a:ext cx="2987214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Enterprise-scale landing zone architecture</a:t>
          </a:r>
        </a:p>
      </dsp:txBody>
      <dsp:txXfrm>
        <a:off x="1217530" y="2079"/>
        <a:ext cx="2987214" cy="1054139"/>
      </dsp:txXfrm>
    </dsp:sp>
    <dsp:sp modelId="{6638FDBD-1019-4380-9E1E-858FEEB7350B}">
      <dsp:nvSpPr>
        <dsp:cNvPr id="0" name=""/>
        <dsp:cNvSpPr/>
      </dsp:nvSpPr>
      <dsp:spPr>
        <a:xfrm>
          <a:off x="0" y="1319753"/>
          <a:ext cx="4204745" cy="1054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B1BB0-63B2-4565-8A53-55F56FE73D18}">
      <dsp:nvSpPr>
        <dsp:cNvPr id="0" name=""/>
        <dsp:cNvSpPr/>
      </dsp:nvSpPr>
      <dsp:spPr>
        <a:xfrm>
          <a:off x="318877" y="1556935"/>
          <a:ext cx="579776" cy="579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4581C-D376-4C1B-B80A-AAF2CAAA9AD3}">
      <dsp:nvSpPr>
        <dsp:cNvPr id="0" name=""/>
        <dsp:cNvSpPr/>
      </dsp:nvSpPr>
      <dsp:spPr>
        <a:xfrm>
          <a:off x="1217530" y="1319753"/>
          <a:ext cx="2987214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Automated deployment with Infrastructure as Code (Terraform)</a:t>
          </a:r>
        </a:p>
      </dsp:txBody>
      <dsp:txXfrm>
        <a:off x="1217530" y="1319753"/>
        <a:ext cx="2987214" cy="1054139"/>
      </dsp:txXfrm>
    </dsp:sp>
    <dsp:sp modelId="{4C0B4EEC-6A0F-453B-B9F6-9950A53BB3A4}">
      <dsp:nvSpPr>
        <dsp:cNvPr id="0" name=""/>
        <dsp:cNvSpPr/>
      </dsp:nvSpPr>
      <dsp:spPr>
        <a:xfrm>
          <a:off x="0" y="2637427"/>
          <a:ext cx="4204745" cy="1054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3B643-4883-450A-90CE-ED085FD912F4}">
      <dsp:nvSpPr>
        <dsp:cNvPr id="0" name=""/>
        <dsp:cNvSpPr/>
      </dsp:nvSpPr>
      <dsp:spPr>
        <a:xfrm>
          <a:off x="318877" y="2874609"/>
          <a:ext cx="579776" cy="579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17C7C-749A-4F04-828F-EC7A41A71F0B}">
      <dsp:nvSpPr>
        <dsp:cNvPr id="0" name=""/>
        <dsp:cNvSpPr/>
      </dsp:nvSpPr>
      <dsp:spPr>
        <a:xfrm>
          <a:off x="1217530" y="2637427"/>
          <a:ext cx="2987214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Modular, reusable, and customizable</a:t>
          </a:r>
        </a:p>
      </dsp:txBody>
      <dsp:txXfrm>
        <a:off x="1217530" y="2637427"/>
        <a:ext cx="2987214" cy="1054139"/>
      </dsp:txXfrm>
    </dsp:sp>
    <dsp:sp modelId="{12EB2385-C16A-482B-A375-954B9CB44DC7}">
      <dsp:nvSpPr>
        <dsp:cNvPr id="0" name=""/>
        <dsp:cNvSpPr/>
      </dsp:nvSpPr>
      <dsp:spPr>
        <a:xfrm>
          <a:off x="0" y="3955101"/>
          <a:ext cx="4204745" cy="1054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8C88F-3278-470A-B339-2554B53BDFE2}">
      <dsp:nvSpPr>
        <dsp:cNvPr id="0" name=""/>
        <dsp:cNvSpPr/>
      </dsp:nvSpPr>
      <dsp:spPr>
        <a:xfrm>
          <a:off x="318877" y="4192283"/>
          <a:ext cx="579776" cy="579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602B7-2349-471A-BCD8-242AE7033B32}">
      <dsp:nvSpPr>
        <dsp:cNvPr id="0" name=""/>
        <dsp:cNvSpPr/>
      </dsp:nvSpPr>
      <dsp:spPr>
        <a:xfrm>
          <a:off x="1217530" y="3955101"/>
          <a:ext cx="2987214" cy="1054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63" tIns="111563" rIns="111563" bIns="1115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Continuous compliance and monitoring</a:t>
          </a:r>
        </a:p>
      </dsp:txBody>
      <dsp:txXfrm>
        <a:off x="1217530" y="3955101"/>
        <a:ext cx="2987214" cy="1054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27191-8517-4538-A074-6635BF75728C}">
      <dsp:nvSpPr>
        <dsp:cNvPr id="0" name=""/>
        <dsp:cNvSpPr/>
      </dsp:nvSpPr>
      <dsp:spPr>
        <a:xfrm>
          <a:off x="634" y="747000"/>
          <a:ext cx="1352815" cy="811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Management Group Hierarchy: Organize subscriptions for policy inheritance</a:t>
          </a:r>
        </a:p>
      </dsp:txBody>
      <dsp:txXfrm>
        <a:off x="24408" y="770774"/>
        <a:ext cx="1305267" cy="764141"/>
      </dsp:txXfrm>
    </dsp:sp>
    <dsp:sp modelId="{D6FCE199-623B-4B59-945C-40AC41ADBF40}">
      <dsp:nvSpPr>
        <dsp:cNvPr id="0" name=""/>
        <dsp:cNvSpPr/>
      </dsp:nvSpPr>
      <dsp:spPr>
        <a:xfrm>
          <a:off x="1472497" y="985095"/>
          <a:ext cx="286796" cy="335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72497" y="1052195"/>
        <a:ext cx="200757" cy="201298"/>
      </dsp:txXfrm>
    </dsp:sp>
    <dsp:sp modelId="{99A4D0D2-C319-43AD-93E2-A896F01FD253}">
      <dsp:nvSpPr>
        <dsp:cNvPr id="0" name=""/>
        <dsp:cNvSpPr/>
      </dsp:nvSpPr>
      <dsp:spPr>
        <a:xfrm>
          <a:off x="1894576" y="747000"/>
          <a:ext cx="1352815" cy="811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Azure Policies: Enforce standards (e.g., tagging, allowed locations)</a:t>
          </a:r>
        </a:p>
      </dsp:txBody>
      <dsp:txXfrm>
        <a:off x="1918350" y="770774"/>
        <a:ext cx="1305267" cy="764141"/>
      </dsp:txXfrm>
    </dsp:sp>
    <dsp:sp modelId="{18E70B41-9830-4A93-9686-016996DB66C3}">
      <dsp:nvSpPr>
        <dsp:cNvPr id="0" name=""/>
        <dsp:cNvSpPr/>
      </dsp:nvSpPr>
      <dsp:spPr>
        <a:xfrm rot="5400000">
          <a:off x="2427585" y="1653386"/>
          <a:ext cx="286796" cy="335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2470335" y="1677737"/>
        <a:ext cx="201298" cy="200757"/>
      </dsp:txXfrm>
    </dsp:sp>
    <dsp:sp modelId="{079E0B8F-A543-4101-AEED-417F4417FD58}">
      <dsp:nvSpPr>
        <dsp:cNvPr id="0" name=""/>
        <dsp:cNvSpPr/>
      </dsp:nvSpPr>
      <dsp:spPr>
        <a:xfrm>
          <a:off x="1894576" y="2099815"/>
          <a:ext cx="1352815" cy="811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RBAC: Least-privilege access, custom roles</a:t>
          </a:r>
        </a:p>
      </dsp:txBody>
      <dsp:txXfrm>
        <a:off x="1918350" y="2123589"/>
        <a:ext cx="1305267" cy="764141"/>
      </dsp:txXfrm>
    </dsp:sp>
    <dsp:sp modelId="{ED69A01A-0449-4E43-9974-8FD9D12F9063}">
      <dsp:nvSpPr>
        <dsp:cNvPr id="0" name=""/>
        <dsp:cNvSpPr/>
      </dsp:nvSpPr>
      <dsp:spPr>
        <a:xfrm rot="10800000">
          <a:off x="1488731" y="2337911"/>
          <a:ext cx="286796" cy="335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574770" y="2405011"/>
        <a:ext cx="200757" cy="201298"/>
      </dsp:txXfrm>
    </dsp:sp>
    <dsp:sp modelId="{CC8F345F-89EC-4688-84DA-B03BD34CCCF5}">
      <dsp:nvSpPr>
        <dsp:cNvPr id="0" name=""/>
        <dsp:cNvSpPr/>
      </dsp:nvSpPr>
      <dsp:spPr>
        <a:xfrm>
          <a:off x="634" y="2099815"/>
          <a:ext cx="1352815" cy="811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Security Center: Threat protection &amp; compliance</a:t>
          </a:r>
        </a:p>
      </dsp:txBody>
      <dsp:txXfrm>
        <a:off x="24408" y="2123589"/>
        <a:ext cx="1305267" cy="764141"/>
      </dsp:txXfrm>
    </dsp:sp>
    <dsp:sp modelId="{44097FDE-F5AF-4810-98AF-989392FF1B7F}">
      <dsp:nvSpPr>
        <dsp:cNvPr id="0" name=""/>
        <dsp:cNvSpPr/>
      </dsp:nvSpPr>
      <dsp:spPr>
        <a:xfrm rot="5400000">
          <a:off x="533643" y="3006202"/>
          <a:ext cx="286796" cy="3354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76393" y="3030553"/>
        <a:ext cx="201298" cy="200757"/>
      </dsp:txXfrm>
    </dsp:sp>
    <dsp:sp modelId="{ADDB5E8B-96C2-4E98-9247-78C2FFC88D62}">
      <dsp:nvSpPr>
        <dsp:cNvPr id="0" name=""/>
        <dsp:cNvSpPr/>
      </dsp:nvSpPr>
      <dsp:spPr>
        <a:xfrm>
          <a:off x="634" y="3452631"/>
          <a:ext cx="1352815" cy="8116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Monitoring: Centralized logging &amp; alerting</a:t>
          </a:r>
        </a:p>
      </dsp:txBody>
      <dsp:txXfrm>
        <a:off x="24408" y="3476405"/>
        <a:ext cx="1305267" cy="7641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A711B-A42F-481B-969C-9D54978A941E}">
      <dsp:nvSpPr>
        <dsp:cNvPr id="0" name=""/>
        <dsp:cNvSpPr/>
      </dsp:nvSpPr>
      <dsp:spPr>
        <a:xfrm>
          <a:off x="428802" y="51148"/>
          <a:ext cx="1143840" cy="11438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588B9-41BE-431A-BF7D-2764AC42D624}">
      <dsp:nvSpPr>
        <dsp:cNvPr id="0" name=""/>
        <dsp:cNvSpPr/>
      </dsp:nvSpPr>
      <dsp:spPr>
        <a:xfrm>
          <a:off x="672571" y="294917"/>
          <a:ext cx="656301" cy="6563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16B67-CDA7-4F68-83D5-F20048FA8BB5}">
      <dsp:nvSpPr>
        <dsp:cNvPr id="0" name=""/>
        <dsp:cNvSpPr/>
      </dsp:nvSpPr>
      <dsp:spPr>
        <a:xfrm>
          <a:off x="63148" y="1551266"/>
          <a:ext cx="18751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Accelerated cloud adoption</a:t>
          </a:r>
        </a:p>
      </dsp:txBody>
      <dsp:txXfrm>
        <a:off x="63148" y="1551266"/>
        <a:ext cx="1875148" cy="720000"/>
      </dsp:txXfrm>
    </dsp:sp>
    <dsp:sp modelId="{7D1CA68D-8AE3-4C45-9564-507E89295E61}">
      <dsp:nvSpPr>
        <dsp:cNvPr id="0" name=""/>
        <dsp:cNvSpPr/>
      </dsp:nvSpPr>
      <dsp:spPr>
        <a:xfrm>
          <a:off x="2632101" y="51148"/>
          <a:ext cx="1143840" cy="11438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82106-7799-4B87-B8CA-C63AD0409F7A}">
      <dsp:nvSpPr>
        <dsp:cNvPr id="0" name=""/>
        <dsp:cNvSpPr/>
      </dsp:nvSpPr>
      <dsp:spPr>
        <a:xfrm>
          <a:off x="2875871" y="294917"/>
          <a:ext cx="656301" cy="656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E604A-0805-40C1-92AA-0055F3920B8C}">
      <dsp:nvSpPr>
        <dsp:cNvPr id="0" name=""/>
        <dsp:cNvSpPr/>
      </dsp:nvSpPr>
      <dsp:spPr>
        <a:xfrm>
          <a:off x="2266447" y="1551266"/>
          <a:ext cx="18751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Reduced risk &amp; improved compliance</a:t>
          </a:r>
        </a:p>
      </dsp:txBody>
      <dsp:txXfrm>
        <a:off x="2266447" y="1551266"/>
        <a:ext cx="1875148" cy="720000"/>
      </dsp:txXfrm>
    </dsp:sp>
    <dsp:sp modelId="{3AA364E2-BD6A-4123-9DB7-D8F58A18B6F3}">
      <dsp:nvSpPr>
        <dsp:cNvPr id="0" name=""/>
        <dsp:cNvSpPr/>
      </dsp:nvSpPr>
      <dsp:spPr>
        <a:xfrm>
          <a:off x="428802" y="2740054"/>
          <a:ext cx="1143840" cy="11438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519B9-7799-435C-A031-9E6F4E45FC7E}">
      <dsp:nvSpPr>
        <dsp:cNvPr id="0" name=""/>
        <dsp:cNvSpPr/>
      </dsp:nvSpPr>
      <dsp:spPr>
        <a:xfrm>
          <a:off x="672571" y="2983823"/>
          <a:ext cx="656301" cy="6563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87053-713F-4C65-80A7-2287F79E47B2}">
      <dsp:nvSpPr>
        <dsp:cNvPr id="0" name=""/>
        <dsp:cNvSpPr/>
      </dsp:nvSpPr>
      <dsp:spPr>
        <a:xfrm>
          <a:off x="63148" y="4240172"/>
          <a:ext cx="18751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Cost control &amp; resource optimization</a:t>
          </a:r>
        </a:p>
      </dsp:txBody>
      <dsp:txXfrm>
        <a:off x="63148" y="4240172"/>
        <a:ext cx="1875148" cy="720000"/>
      </dsp:txXfrm>
    </dsp:sp>
    <dsp:sp modelId="{88EA3516-A3BE-4322-9EEC-B0578D59A105}">
      <dsp:nvSpPr>
        <dsp:cNvPr id="0" name=""/>
        <dsp:cNvSpPr/>
      </dsp:nvSpPr>
      <dsp:spPr>
        <a:xfrm>
          <a:off x="2632101" y="2740054"/>
          <a:ext cx="1143840" cy="11438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955E2-8DC4-4308-8F1B-C81FA69A14FB}">
      <dsp:nvSpPr>
        <dsp:cNvPr id="0" name=""/>
        <dsp:cNvSpPr/>
      </dsp:nvSpPr>
      <dsp:spPr>
        <a:xfrm>
          <a:off x="2875871" y="2983823"/>
          <a:ext cx="656301" cy="6563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39E88-9ADB-4524-A95C-0A008E28AB35}">
      <dsp:nvSpPr>
        <dsp:cNvPr id="0" name=""/>
        <dsp:cNvSpPr/>
      </dsp:nvSpPr>
      <dsp:spPr>
        <a:xfrm>
          <a:off x="2266447" y="4240172"/>
          <a:ext cx="18751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Scalable and repeatable deployments</a:t>
          </a:r>
        </a:p>
      </dsp:txBody>
      <dsp:txXfrm>
        <a:off x="2266447" y="4240172"/>
        <a:ext cx="1875148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A5EBC-EE65-40E0-B302-94F9C575172C}">
      <dsp:nvSpPr>
        <dsp:cNvPr id="0" name=""/>
        <dsp:cNvSpPr/>
      </dsp:nvSpPr>
      <dsp:spPr>
        <a:xfrm>
          <a:off x="0" y="611"/>
          <a:ext cx="4204745" cy="14314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E7428-3D73-4228-BCCD-51AD89FF5688}">
      <dsp:nvSpPr>
        <dsp:cNvPr id="0" name=""/>
        <dsp:cNvSpPr/>
      </dsp:nvSpPr>
      <dsp:spPr>
        <a:xfrm>
          <a:off x="433015" y="322689"/>
          <a:ext cx="787301" cy="7873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4FFD-081F-4528-B0BD-341E4343FB9A}">
      <dsp:nvSpPr>
        <dsp:cNvPr id="0" name=""/>
        <dsp:cNvSpPr/>
      </dsp:nvSpPr>
      <dsp:spPr>
        <a:xfrm>
          <a:off x="1653332" y="611"/>
          <a:ext cx="2551412" cy="1431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96" tIns="151496" rIns="151496" bIns="1514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Brief case study or testimonial</a:t>
          </a:r>
        </a:p>
      </dsp:txBody>
      <dsp:txXfrm>
        <a:off x="1653332" y="611"/>
        <a:ext cx="2551412" cy="1431456"/>
      </dsp:txXfrm>
    </dsp:sp>
    <dsp:sp modelId="{329C8E9D-A65B-4643-8BFB-6067B3DAB62A}">
      <dsp:nvSpPr>
        <dsp:cNvPr id="0" name=""/>
        <dsp:cNvSpPr/>
      </dsp:nvSpPr>
      <dsp:spPr>
        <a:xfrm>
          <a:off x="0" y="1789932"/>
          <a:ext cx="4204745" cy="14314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05A0F-B161-4ECC-9246-501255959222}">
      <dsp:nvSpPr>
        <dsp:cNvPr id="0" name=""/>
        <dsp:cNvSpPr/>
      </dsp:nvSpPr>
      <dsp:spPr>
        <a:xfrm>
          <a:off x="433015" y="2112009"/>
          <a:ext cx="787301" cy="7873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AF6D6-809A-4BC7-9906-6660B1F73D0E}">
      <dsp:nvSpPr>
        <dsp:cNvPr id="0" name=""/>
        <dsp:cNvSpPr/>
      </dsp:nvSpPr>
      <dsp:spPr>
        <a:xfrm>
          <a:off x="1653332" y="1789932"/>
          <a:ext cx="2551412" cy="1431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96" tIns="151496" rIns="151496" bIns="1514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Before &amp; after metrics</a:t>
          </a:r>
        </a:p>
      </dsp:txBody>
      <dsp:txXfrm>
        <a:off x="1653332" y="1789932"/>
        <a:ext cx="2551412" cy="1431456"/>
      </dsp:txXfrm>
    </dsp:sp>
    <dsp:sp modelId="{9697FD7B-3B29-4ED3-8BEF-E112ED0A25BC}">
      <dsp:nvSpPr>
        <dsp:cNvPr id="0" name=""/>
        <dsp:cNvSpPr/>
      </dsp:nvSpPr>
      <dsp:spPr>
        <a:xfrm>
          <a:off x="0" y="3579252"/>
          <a:ext cx="4204745" cy="14314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3F686-DECA-47F4-844D-CDB7F06AF2B8}">
      <dsp:nvSpPr>
        <dsp:cNvPr id="0" name=""/>
        <dsp:cNvSpPr/>
      </dsp:nvSpPr>
      <dsp:spPr>
        <a:xfrm>
          <a:off x="433015" y="3901330"/>
          <a:ext cx="787301" cy="7873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6BBF5-0BBF-43E7-AB8F-9A3B997696F8}">
      <dsp:nvSpPr>
        <dsp:cNvPr id="0" name=""/>
        <dsp:cNvSpPr/>
      </dsp:nvSpPr>
      <dsp:spPr>
        <a:xfrm>
          <a:off x="1653332" y="3579252"/>
          <a:ext cx="2551412" cy="1431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96" tIns="151496" rIns="151496" bIns="1514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(Add your customer story here)</a:t>
          </a:r>
        </a:p>
      </dsp:txBody>
      <dsp:txXfrm>
        <a:off x="1653332" y="3579252"/>
        <a:ext cx="2551412" cy="14314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6889-6E61-4A75-9867-AF100568CA50}">
      <dsp:nvSpPr>
        <dsp:cNvPr id="0" name=""/>
        <dsp:cNvSpPr/>
      </dsp:nvSpPr>
      <dsp:spPr>
        <a:xfrm>
          <a:off x="0" y="76321"/>
          <a:ext cx="4204745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Assessment &amp; design</a:t>
          </a:r>
        </a:p>
      </dsp:txBody>
      <dsp:txXfrm>
        <a:off x="56237" y="132558"/>
        <a:ext cx="4092271" cy="1039555"/>
      </dsp:txXfrm>
    </dsp:sp>
    <dsp:sp modelId="{D8253838-DBA4-44BB-A094-AB7CA12B6D0C}">
      <dsp:nvSpPr>
        <dsp:cNvPr id="0" name=""/>
        <dsp:cNvSpPr/>
      </dsp:nvSpPr>
      <dsp:spPr>
        <a:xfrm>
          <a:off x="0" y="1311870"/>
          <a:ext cx="4204745" cy="1152029"/>
        </a:xfrm>
        <a:prstGeom prst="roundRect">
          <a:avLst/>
        </a:prstGeom>
        <a:solidFill>
          <a:schemeClr val="accent2">
            <a:hueOff val="1578546"/>
            <a:satOff val="8236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Automated deployment (CI/CD pipelines)</a:t>
          </a:r>
        </a:p>
      </dsp:txBody>
      <dsp:txXfrm>
        <a:off x="56237" y="1368107"/>
        <a:ext cx="4092271" cy="1039555"/>
      </dsp:txXfrm>
    </dsp:sp>
    <dsp:sp modelId="{3E6729B4-8C90-4131-A1E2-CC4377FCF50C}">
      <dsp:nvSpPr>
        <dsp:cNvPr id="0" name=""/>
        <dsp:cNvSpPr/>
      </dsp:nvSpPr>
      <dsp:spPr>
        <a:xfrm>
          <a:off x="0" y="2547420"/>
          <a:ext cx="4204745" cy="1152029"/>
        </a:xfrm>
        <a:prstGeom prst="roundRect">
          <a:avLst/>
        </a:prstGeom>
        <a:solidFill>
          <a:schemeClr val="accent2">
            <a:hueOff val="3157092"/>
            <a:satOff val="16471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Knowledge transfer &amp; documentation</a:t>
          </a:r>
        </a:p>
      </dsp:txBody>
      <dsp:txXfrm>
        <a:off x="56237" y="2603657"/>
        <a:ext cx="4092271" cy="1039555"/>
      </dsp:txXfrm>
    </dsp:sp>
    <dsp:sp modelId="{9809FF17-D46D-4EE1-AD3B-40AE84B9FC0E}">
      <dsp:nvSpPr>
        <dsp:cNvPr id="0" name=""/>
        <dsp:cNvSpPr/>
      </dsp:nvSpPr>
      <dsp:spPr>
        <a:xfrm>
          <a:off x="0" y="3782970"/>
          <a:ext cx="4204745" cy="1152029"/>
        </a:xfrm>
        <a:prstGeom prst="roundRect">
          <a:avLst/>
        </a:prstGeom>
        <a:solidFill>
          <a:schemeClr val="accent2">
            <a:hueOff val="4735638"/>
            <a:satOff val="24707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Ongoing support</a:t>
          </a:r>
        </a:p>
      </dsp:txBody>
      <dsp:txXfrm>
        <a:off x="56237" y="3839207"/>
        <a:ext cx="4092271" cy="10395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62E37-FCE7-468A-8871-D857A816C420}">
      <dsp:nvSpPr>
        <dsp:cNvPr id="0" name=""/>
        <dsp:cNvSpPr/>
      </dsp:nvSpPr>
      <dsp:spPr>
        <a:xfrm>
          <a:off x="1139469" y="2112"/>
          <a:ext cx="1925806" cy="115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Discovery workshop</a:t>
          </a:r>
        </a:p>
      </dsp:txBody>
      <dsp:txXfrm>
        <a:off x="1173312" y="35955"/>
        <a:ext cx="1858120" cy="1087797"/>
      </dsp:txXfrm>
    </dsp:sp>
    <dsp:sp modelId="{53184926-3234-4F5A-86D2-F2D5E7FAA174}">
      <dsp:nvSpPr>
        <dsp:cNvPr id="0" name=""/>
        <dsp:cNvSpPr/>
      </dsp:nvSpPr>
      <dsp:spPr>
        <a:xfrm rot="5400000">
          <a:off x="1898237" y="1292402"/>
          <a:ext cx="408270" cy="477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959093" y="1327067"/>
        <a:ext cx="286559" cy="285789"/>
      </dsp:txXfrm>
    </dsp:sp>
    <dsp:sp modelId="{8498C51F-BFC7-46E9-A83D-2A8D04B8E362}">
      <dsp:nvSpPr>
        <dsp:cNvPr id="0" name=""/>
        <dsp:cNvSpPr/>
      </dsp:nvSpPr>
      <dsp:spPr>
        <a:xfrm>
          <a:off x="1139469" y="1927918"/>
          <a:ext cx="1925806" cy="115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Proof of concept</a:t>
          </a:r>
        </a:p>
      </dsp:txBody>
      <dsp:txXfrm>
        <a:off x="1173312" y="1961761"/>
        <a:ext cx="1858120" cy="1087797"/>
      </dsp:txXfrm>
    </dsp:sp>
    <dsp:sp modelId="{0C912812-95C9-445D-A861-B76564610D76}">
      <dsp:nvSpPr>
        <dsp:cNvPr id="0" name=""/>
        <dsp:cNvSpPr/>
      </dsp:nvSpPr>
      <dsp:spPr>
        <a:xfrm rot="5400000">
          <a:off x="1898237" y="3218208"/>
          <a:ext cx="408270" cy="477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959093" y="3252873"/>
        <a:ext cx="286559" cy="285789"/>
      </dsp:txXfrm>
    </dsp:sp>
    <dsp:sp modelId="{16F2FD03-82B3-4C7C-ADE3-FB5C60F4E207}">
      <dsp:nvSpPr>
        <dsp:cNvPr id="0" name=""/>
        <dsp:cNvSpPr/>
      </dsp:nvSpPr>
      <dsp:spPr>
        <a:xfrm>
          <a:off x="1139469" y="3853724"/>
          <a:ext cx="1925806" cy="1155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Full-scale rollout</a:t>
          </a:r>
        </a:p>
      </dsp:txBody>
      <dsp:txXfrm>
        <a:off x="1173312" y="3887567"/>
        <a:ext cx="1858120" cy="10877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138AD-2D84-44CF-B859-EE58ED7E360A}">
      <dsp:nvSpPr>
        <dsp:cNvPr id="0" name=""/>
        <dsp:cNvSpPr/>
      </dsp:nvSpPr>
      <dsp:spPr>
        <a:xfrm>
          <a:off x="0" y="319289"/>
          <a:ext cx="4204745" cy="13903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Thank you!</a:t>
          </a:r>
        </a:p>
      </dsp:txBody>
      <dsp:txXfrm>
        <a:off x="67873" y="387162"/>
        <a:ext cx="4068999" cy="1254634"/>
      </dsp:txXfrm>
    </dsp:sp>
    <dsp:sp modelId="{26E2DFFE-40E1-41BC-8D3B-0029C0B90D6A}">
      <dsp:nvSpPr>
        <dsp:cNvPr id="0" name=""/>
        <dsp:cNvSpPr/>
      </dsp:nvSpPr>
      <dsp:spPr>
        <a:xfrm>
          <a:off x="0" y="1810470"/>
          <a:ext cx="4204745" cy="1390380"/>
        </a:xfrm>
        <a:prstGeom prst="roundRect">
          <a:avLst/>
        </a:prstGeom>
        <a:solidFill>
          <a:schemeClr val="accent2">
            <a:hueOff val="2367819"/>
            <a:satOff val="12354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Contact us for more information:</a:t>
          </a:r>
        </a:p>
      </dsp:txBody>
      <dsp:txXfrm>
        <a:off x="67873" y="1878343"/>
        <a:ext cx="4068999" cy="1254634"/>
      </dsp:txXfrm>
    </dsp:sp>
    <dsp:sp modelId="{D0242BBA-C124-4CEF-BA31-215B7D0D19CB}">
      <dsp:nvSpPr>
        <dsp:cNvPr id="0" name=""/>
        <dsp:cNvSpPr/>
      </dsp:nvSpPr>
      <dsp:spPr>
        <a:xfrm>
          <a:off x="0" y="3301650"/>
          <a:ext cx="4204745" cy="1390380"/>
        </a:xfrm>
        <a:prstGeom prst="roundRect">
          <a:avLst/>
        </a:prstGeom>
        <a:solidFill>
          <a:schemeClr val="accent2">
            <a:hueOff val="4735638"/>
            <a:satOff val="24707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mail@arnabdey.dev</a:t>
          </a:r>
        </a:p>
      </dsp:txBody>
      <dsp:txXfrm>
        <a:off x="67873" y="3369523"/>
        <a:ext cx="4068999" cy="1254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2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3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1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1" y="-2"/>
            <a:ext cx="565327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0" y="643467"/>
            <a:ext cx="4688077" cy="5571066"/>
          </a:xfrm>
        </p:spPr>
        <p:txBody>
          <a:bodyPr>
            <a:normAutofit/>
          </a:bodyPr>
          <a:lstStyle/>
          <a:p>
            <a:pPr algn="l"/>
            <a:r>
              <a:rPr lang="sv-SE" sz="5100">
                <a:solidFill>
                  <a:schemeClr val="tx2"/>
                </a:solidFill>
                <a:latin typeface="Segoe UI"/>
              </a:rPr>
              <a:t>Azure Governance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699" y="1244205"/>
            <a:ext cx="2106422" cy="4369589"/>
          </a:xfrm>
        </p:spPr>
        <p:txBody>
          <a:bodyPr anchor="ctr">
            <a:normAutofit/>
          </a:bodyPr>
          <a:lstStyle/>
          <a:p>
            <a:pPr algn="l"/>
            <a:r>
              <a:rPr lang="en-US" sz="2100">
                <a:solidFill>
                  <a:schemeClr val="bg2"/>
                </a:solidFill>
                <a:latin typeface="Segoe UI"/>
              </a:rPr>
              <a:t>Secure, Compliant, and Scalable Cloud Adoption</a:t>
            </a:r>
          </a:p>
          <a:p>
            <a:pPr algn="l"/>
            <a:r>
              <a:rPr lang="en-US" sz="2100">
                <a:solidFill>
                  <a:schemeClr val="bg2"/>
                </a:solidFill>
                <a:latin typeface="Segoe UI"/>
              </a:rPr>
              <a:t>Arnab Dey</a:t>
            </a:r>
            <a:endParaRPr lang="en-US" sz="2100">
              <a:solidFill>
                <a:schemeClr val="bg2"/>
              </a:solidFill>
            </a:endParaRPr>
          </a:p>
          <a:p>
            <a:pPr algn="l"/>
            <a:r>
              <a:rPr lang="en-US" sz="2100">
                <a:solidFill>
                  <a:schemeClr val="bg2"/>
                </a:solidFill>
                <a:latin typeface="Segoe UI"/>
              </a:rPr>
              <a:t>May 28, 2025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2059012"/>
            <a:ext cx="9141714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5446" y="0"/>
            <a:ext cx="454855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768" y="2054942"/>
            <a:ext cx="4554232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462" y="2194560"/>
            <a:ext cx="4064221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defRPr sz="2400">
                <a:solidFill>
                  <a:srgbClr val="005A9E"/>
                </a:solidFill>
              </a:defRPr>
            </a:pPr>
            <a:r>
              <a:rPr lang="en-US" sz="4200" spc="150">
                <a:solidFill>
                  <a:schemeClr val="tx2"/>
                </a:solidFill>
              </a:rPr>
              <a:t>Azure Governance Framework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9412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" name="Picture 2" descr="azure_governanc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06" y="2244003"/>
            <a:ext cx="3638356" cy="232854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tx2"/>
                </a:solidFill>
                <a:latin typeface="Segoe UI"/>
              </a:rPr>
              <a:t>Q&amp;A / Contact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9DAF1E-4194-2394-16D6-C19B991C5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965013"/>
              </p:ext>
            </p:extLst>
          </p:nvPr>
        </p:nvGraphicFramePr>
        <p:xfrm>
          <a:off x="723899" y="927809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r>
              <a:rPr lang="sv-SE" sz="3100">
                <a:solidFill>
                  <a:schemeClr val="tx2"/>
                </a:solidFill>
                <a:latin typeface="Segoe UI"/>
              </a:rPr>
              <a:t>Why Azure Governance?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54F935B-440A-9A2C-0EBE-0AD8F4455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69186"/>
              </p:ext>
            </p:extLst>
          </p:nvPr>
        </p:nvGraphicFramePr>
        <p:xfrm>
          <a:off x="723899" y="927809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r>
              <a:rPr lang="sv-SE" sz="3100">
                <a:solidFill>
                  <a:schemeClr val="tx2"/>
                </a:solidFill>
                <a:latin typeface="Segoe UI"/>
              </a:rPr>
              <a:t>What is Azure Governance?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50AB93-F80F-5832-2509-DE0428124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634395"/>
              </p:ext>
            </p:extLst>
          </p:nvPr>
        </p:nvGraphicFramePr>
        <p:xfrm>
          <a:off x="723899" y="927809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tx2"/>
                </a:solidFill>
                <a:latin typeface="Segoe UI"/>
              </a:rPr>
              <a:t>Our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7A1451-F144-A732-0229-77ED30B2A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422864"/>
              </p:ext>
            </p:extLst>
          </p:nvPr>
        </p:nvGraphicFramePr>
        <p:xfrm>
          <a:off x="723899" y="927809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AA7DAC-63E3-4363-B392-928A4B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7E7E2-5444-4DE5-831F-A402D84AD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A5E612-E7F8-4778-9A79-EEE1EA76E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2224216"/>
            <a:ext cx="4572000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700" y="2338928"/>
            <a:ext cx="3971925" cy="1508760"/>
          </a:xfrm>
        </p:spPr>
        <p:txBody>
          <a:bodyPr>
            <a:normAutofit/>
          </a:bodyPr>
          <a:lstStyle/>
          <a:p>
            <a:pPr algn="ctr"/>
            <a:r>
              <a:rPr lang="sv-SE">
                <a:solidFill>
                  <a:schemeClr val="tx2"/>
                </a:solidFill>
                <a:latin typeface="Segoe UI"/>
              </a:rPr>
              <a:t>Core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EABA01-C061-7552-64AC-DA46C9154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2449"/>
              </p:ext>
            </p:extLst>
          </p:nvPr>
        </p:nvGraphicFramePr>
        <p:xfrm>
          <a:off x="723899" y="927809"/>
          <a:ext cx="3248026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tx2"/>
                </a:solidFill>
                <a:latin typeface="Segoe UI"/>
              </a:rPr>
              <a:t>Key 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D36209-2E05-46D2-3D68-62BDC3855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763280"/>
              </p:ext>
            </p:extLst>
          </p:nvPr>
        </p:nvGraphicFramePr>
        <p:xfrm>
          <a:off x="723899" y="927809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r>
              <a:rPr lang="sv-SE" sz="3400">
                <a:solidFill>
                  <a:schemeClr val="tx2"/>
                </a:solidFill>
                <a:latin typeface="Segoe UI"/>
              </a:rPr>
              <a:t>Customer Success Story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94A1CC-FD00-2316-5CC2-B6F46D707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38165"/>
              </p:ext>
            </p:extLst>
          </p:nvPr>
        </p:nvGraphicFramePr>
        <p:xfrm>
          <a:off x="723899" y="927809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tx2"/>
                </a:solidFill>
                <a:latin typeface="Segoe UI"/>
              </a:rPr>
              <a:t>How We Deliver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702B8E-C0D2-18F4-FA38-2ED775DC9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468929"/>
              </p:ext>
            </p:extLst>
          </p:nvPr>
        </p:nvGraphicFramePr>
        <p:xfrm>
          <a:off x="723899" y="927809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0"/>
            <a:ext cx="348873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5268" y="2224216"/>
            <a:ext cx="348873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302" y="2338928"/>
            <a:ext cx="3101008" cy="1508760"/>
          </a:xfrm>
        </p:spPr>
        <p:txBody>
          <a:bodyPr>
            <a:normAutofit/>
          </a:bodyPr>
          <a:lstStyle/>
          <a:p>
            <a:r>
              <a:rPr lang="sv-SE">
                <a:solidFill>
                  <a:schemeClr val="tx2"/>
                </a:solidFill>
                <a:latin typeface="Segoe UI"/>
              </a:rPr>
              <a:t>Next Steps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C1BA10-4052-EF74-BF60-5CAED4ACC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69447"/>
              </p:ext>
            </p:extLst>
          </p:nvPr>
        </p:nvGraphicFramePr>
        <p:xfrm>
          <a:off x="723899" y="927809"/>
          <a:ext cx="4204745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273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Corbel</vt:lpstr>
      <vt:lpstr>Segoe UI</vt:lpstr>
      <vt:lpstr>Wingdings</vt:lpstr>
      <vt:lpstr>Banded</vt:lpstr>
      <vt:lpstr>Azure Governance Solution</vt:lpstr>
      <vt:lpstr>Why Azure Governance?</vt:lpstr>
      <vt:lpstr>What is Azure Governance?</vt:lpstr>
      <vt:lpstr>Our Approach</vt:lpstr>
      <vt:lpstr>Core Components</vt:lpstr>
      <vt:lpstr>Key Benefits</vt:lpstr>
      <vt:lpstr>Customer Success Story</vt:lpstr>
      <vt:lpstr>How We Deliver</vt:lpstr>
      <vt:lpstr>Next Steps</vt:lpstr>
      <vt:lpstr>Azure Governance Framework</vt:lpstr>
      <vt:lpstr>Q&amp;A /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Arnab Dey</cp:lastModifiedBy>
  <cp:revision>2</cp:revision>
  <dcterms:created xsi:type="dcterms:W3CDTF">2013-01-27T09:14:16Z</dcterms:created>
  <dcterms:modified xsi:type="dcterms:W3CDTF">2025-05-28T11:08:39Z</dcterms:modified>
  <cp:category/>
</cp:coreProperties>
</file>