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CC1C5E-08FC-4C16-9A3E-5A199D04381C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926B93-3BC1-4DBE-AFAC-22011B78E85F}">
      <dgm:prSet/>
      <dgm:spPr/>
      <dgm:t>
        <a:bodyPr/>
        <a:lstStyle/>
        <a:p>
          <a:r>
            <a:rPr lang="en-US"/>
            <a:t>- Modular, Reusable Terraform Code</a:t>
          </a:r>
        </a:p>
      </dgm:t>
    </dgm:pt>
    <dgm:pt modelId="{C0FB30EF-A114-4D75-B626-65123425761A}" type="parTrans" cxnId="{FD84507C-C269-493B-9006-B957D2657A1D}">
      <dgm:prSet/>
      <dgm:spPr/>
      <dgm:t>
        <a:bodyPr/>
        <a:lstStyle/>
        <a:p>
          <a:endParaRPr lang="en-US"/>
        </a:p>
      </dgm:t>
    </dgm:pt>
    <dgm:pt modelId="{3CA6E3B2-5E9E-4BC0-8EA2-268332CC5D30}" type="sibTrans" cxnId="{FD84507C-C269-493B-9006-B957D2657A1D}">
      <dgm:prSet/>
      <dgm:spPr/>
      <dgm:t>
        <a:bodyPr/>
        <a:lstStyle/>
        <a:p>
          <a:endParaRPr lang="en-US"/>
        </a:p>
      </dgm:t>
    </dgm:pt>
    <dgm:pt modelId="{D42AFD38-427D-4099-9CB3-93402FCBC002}">
      <dgm:prSet/>
      <dgm:spPr/>
      <dgm:t>
        <a:bodyPr/>
        <a:lstStyle/>
        <a:p>
          <a:r>
            <a:rPr lang="en-US"/>
            <a:t>- Virtual Network (VNet) with subnets, NSGs, and service endpoints</a:t>
          </a:r>
        </a:p>
      </dgm:t>
    </dgm:pt>
    <dgm:pt modelId="{11139623-6F5D-4B58-AC6D-AF4C426B7450}" type="parTrans" cxnId="{98739236-1120-4AAC-8DB4-73042F3CA5A9}">
      <dgm:prSet/>
      <dgm:spPr/>
      <dgm:t>
        <a:bodyPr/>
        <a:lstStyle/>
        <a:p>
          <a:endParaRPr lang="en-US"/>
        </a:p>
      </dgm:t>
    </dgm:pt>
    <dgm:pt modelId="{C5975ABB-7560-480C-AB4F-EBCBB8A6C065}" type="sibTrans" cxnId="{98739236-1120-4AAC-8DB4-73042F3CA5A9}">
      <dgm:prSet/>
      <dgm:spPr/>
      <dgm:t>
        <a:bodyPr/>
        <a:lstStyle/>
        <a:p>
          <a:endParaRPr lang="en-US"/>
        </a:p>
      </dgm:t>
    </dgm:pt>
    <dgm:pt modelId="{A4E637A5-AED7-4C2D-B21C-02FDAC5B9B13}">
      <dgm:prSet/>
      <dgm:spPr/>
      <dgm:t>
        <a:bodyPr/>
        <a:lstStyle/>
        <a:p>
          <a:r>
            <a:rPr lang="en-US"/>
            <a:t>- Storage Account with containers, file shares, tables, and network rules</a:t>
          </a:r>
        </a:p>
      </dgm:t>
    </dgm:pt>
    <dgm:pt modelId="{15D31667-2546-4AB6-BCEE-697E3250712A}" type="parTrans" cxnId="{A44AACEC-C39D-4B9A-9AC2-4BA0C49D3DDC}">
      <dgm:prSet/>
      <dgm:spPr/>
      <dgm:t>
        <a:bodyPr/>
        <a:lstStyle/>
        <a:p>
          <a:endParaRPr lang="en-US"/>
        </a:p>
      </dgm:t>
    </dgm:pt>
    <dgm:pt modelId="{B6E4F8D9-1810-4218-BC21-E76FACAD0318}" type="sibTrans" cxnId="{A44AACEC-C39D-4B9A-9AC2-4BA0C49D3DDC}">
      <dgm:prSet/>
      <dgm:spPr/>
      <dgm:t>
        <a:bodyPr/>
        <a:lstStyle/>
        <a:p>
          <a:endParaRPr lang="en-US"/>
        </a:p>
      </dgm:t>
    </dgm:pt>
    <dgm:pt modelId="{0DB317DB-F0ED-4CDD-BDA1-1782C6A9A92C}">
      <dgm:prSet/>
      <dgm:spPr/>
      <dgm:t>
        <a:bodyPr/>
        <a:lstStyle/>
        <a:p>
          <a:r>
            <a:rPr lang="en-US"/>
            <a:t>- Log Analytics for monitoring and diagnostics</a:t>
          </a:r>
        </a:p>
      </dgm:t>
    </dgm:pt>
    <dgm:pt modelId="{74951735-3D31-479A-8ACD-7AA95BEA46A7}" type="parTrans" cxnId="{417AA9E8-7B04-44EE-AC70-13A2A6E096D0}">
      <dgm:prSet/>
      <dgm:spPr/>
      <dgm:t>
        <a:bodyPr/>
        <a:lstStyle/>
        <a:p>
          <a:endParaRPr lang="en-US"/>
        </a:p>
      </dgm:t>
    </dgm:pt>
    <dgm:pt modelId="{C37EC967-F9DD-4A65-9179-AA0B43311F64}" type="sibTrans" cxnId="{417AA9E8-7B04-44EE-AC70-13A2A6E096D0}">
      <dgm:prSet/>
      <dgm:spPr/>
      <dgm:t>
        <a:bodyPr/>
        <a:lstStyle/>
        <a:p>
          <a:endParaRPr lang="en-US"/>
        </a:p>
      </dgm:t>
    </dgm:pt>
    <dgm:pt modelId="{DD399E36-70AA-4730-A5F8-63C594E43150}">
      <dgm:prSet/>
      <dgm:spPr/>
      <dgm:t>
        <a:bodyPr/>
        <a:lstStyle/>
        <a:p>
          <a:r>
            <a:rPr lang="en-US"/>
            <a:t>- Azure Kubernetes Service (AKS) with advanced networking and monitoring</a:t>
          </a:r>
        </a:p>
      </dgm:t>
    </dgm:pt>
    <dgm:pt modelId="{3A9FDC26-7BE6-4166-9832-BAB974DB7C10}" type="parTrans" cxnId="{E44B9B6F-225A-440A-817B-492340E8D5F0}">
      <dgm:prSet/>
      <dgm:spPr/>
      <dgm:t>
        <a:bodyPr/>
        <a:lstStyle/>
        <a:p>
          <a:endParaRPr lang="en-US"/>
        </a:p>
      </dgm:t>
    </dgm:pt>
    <dgm:pt modelId="{FCD0D498-B9E2-497D-8398-5E79B286EBD5}" type="sibTrans" cxnId="{E44B9B6F-225A-440A-817B-492340E8D5F0}">
      <dgm:prSet/>
      <dgm:spPr/>
      <dgm:t>
        <a:bodyPr/>
        <a:lstStyle/>
        <a:p>
          <a:endParaRPr lang="en-US"/>
        </a:p>
      </dgm:t>
    </dgm:pt>
    <dgm:pt modelId="{9D96A993-702C-422C-8463-32292F2801CC}">
      <dgm:prSet/>
      <dgm:spPr/>
      <dgm:t>
        <a:bodyPr/>
        <a:lstStyle/>
        <a:p>
          <a:r>
            <a:rPr lang="en-US"/>
            <a:t>- App Service (Linux/Windows) with deployment slots</a:t>
          </a:r>
        </a:p>
      </dgm:t>
    </dgm:pt>
    <dgm:pt modelId="{C31A401C-34B8-4B87-839B-00A2EF1EFF4D}" type="parTrans" cxnId="{D7D4759A-E05C-4D2D-B4BB-125DE96ED3F8}">
      <dgm:prSet/>
      <dgm:spPr/>
      <dgm:t>
        <a:bodyPr/>
        <a:lstStyle/>
        <a:p>
          <a:endParaRPr lang="en-US"/>
        </a:p>
      </dgm:t>
    </dgm:pt>
    <dgm:pt modelId="{83AE37C5-2A44-4E94-853C-D04864EFB95D}" type="sibTrans" cxnId="{D7D4759A-E05C-4D2D-B4BB-125DE96ED3F8}">
      <dgm:prSet/>
      <dgm:spPr/>
      <dgm:t>
        <a:bodyPr/>
        <a:lstStyle/>
        <a:p>
          <a:endParaRPr lang="en-US"/>
        </a:p>
      </dgm:t>
    </dgm:pt>
    <dgm:pt modelId="{2ADAC2F7-E4BB-433B-A66E-22B273D60790}">
      <dgm:prSet/>
      <dgm:spPr/>
      <dgm:t>
        <a:bodyPr/>
        <a:lstStyle/>
        <a:p>
          <a:r>
            <a:rPr lang="en-US"/>
            <a:t>- Ready-to-Use Examples</a:t>
          </a:r>
        </a:p>
      </dgm:t>
    </dgm:pt>
    <dgm:pt modelId="{D9081DA1-7608-4552-A677-00AAD699861A}" type="parTrans" cxnId="{E508B40B-DF50-4C37-B694-076C8BCB5C96}">
      <dgm:prSet/>
      <dgm:spPr/>
      <dgm:t>
        <a:bodyPr/>
        <a:lstStyle/>
        <a:p>
          <a:endParaRPr lang="en-US"/>
        </a:p>
      </dgm:t>
    </dgm:pt>
    <dgm:pt modelId="{6197ADED-BC93-4697-A210-D8E210B99277}" type="sibTrans" cxnId="{E508B40B-DF50-4C37-B694-076C8BCB5C96}">
      <dgm:prSet/>
      <dgm:spPr/>
      <dgm:t>
        <a:bodyPr/>
        <a:lstStyle/>
        <a:p>
          <a:endParaRPr lang="en-US"/>
        </a:p>
      </dgm:t>
    </dgm:pt>
    <dgm:pt modelId="{E4A73968-EE33-4E8A-8BE6-0324AA6A8703}">
      <dgm:prSet/>
      <dgm:spPr/>
      <dgm:t>
        <a:bodyPr/>
        <a:lstStyle/>
        <a:p>
          <a:r>
            <a:rPr lang="en-US" dirty="0"/>
            <a:t>- Deploy individual modules or full-stack reference architectures</a:t>
          </a:r>
        </a:p>
      </dgm:t>
    </dgm:pt>
    <dgm:pt modelId="{00DC360C-E571-4CBF-8823-D4BF9A4FEACE}" type="parTrans" cxnId="{D2FC83C3-37E0-4EEF-99BA-BCE71B383322}">
      <dgm:prSet/>
      <dgm:spPr/>
      <dgm:t>
        <a:bodyPr/>
        <a:lstStyle/>
        <a:p>
          <a:endParaRPr lang="en-US"/>
        </a:p>
      </dgm:t>
    </dgm:pt>
    <dgm:pt modelId="{0FE1C5ED-6E04-4BFB-BC55-83D1B92E5F74}" type="sibTrans" cxnId="{D2FC83C3-37E0-4EEF-99BA-BCE71B383322}">
      <dgm:prSet/>
      <dgm:spPr/>
      <dgm:t>
        <a:bodyPr/>
        <a:lstStyle/>
        <a:p>
          <a:endParaRPr lang="en-US"/>
        </a:p>
      </dgm:t>
    </dgm:pt>
    <dgm:pt modelId="{00910933-7379-4F46-862E-D338842E1898}">
      <dgm:prSet/>
      <dgm:spPr/>
      <dgm:t>
        <a:bodyPr/>
        <a:lstStyle/>
        <a:p>
          <a:r>
            <a:rPr lang="en-US"/>
            <a:t>- Enterprise-Grade CI/CD</a:t>
          </a:r>
        </a:p>
      </dgm:t>
    </dgm:pt>
    <dgm:pt modelId="{84E23A3F-B271-4E6A-967B-D02E8B6B6023}" type="parTrans" cxnId="{73A59862-AFC3-4211-B8F1-9C323C6A03B8}">
      <dgm:prSet/>
      <dgm:spPr/>
      <dgm:t>
        <a:bodyPr/>
        <a:lstStyle/>
        <a:p>
          <a:endParaRPr lang="en-US"/>
        </a:p>
      </dgm:t>
    </dgm:pt>
    <dgm:pt modelId="{B27AFDA3-3F39-490B-91C8-E45A46246AAF}" type="sibTrans" cxnId="{73A59862-AFC3-4211-B8F1-9C323C6A03B8}">
      <dgm:prSet/>
      <dgm:spPr/>
      <dgm:t>
        <a:bodyPr/>
        <a:lstStyle/>
        <a:p>
          <a:endParaRPr lang="en-US"/>
        </a:p>
      </dgm:t>
    </dgm:pt>
    <dgm:pt modelId="{5C46C533-760D-4FC9-B713-C01AA3CBE06B}">
      <dgm:prSet/>
      <dgm:spPr/>
      <dgm:t>
        <a:bodyPr/>
        <a:lstStyle/>
        <a:p>
          <a:r>
            <a:rPr lang="en-US"/>
            <a:t>- GitHub Actions for validation, security scanning, and documentation</a:t>
          </a:r>
        </a:p>
      </dgm:t>
    </dgm:pt>
    <dgm:pt modelId="{F875FDA9-6CC4-40A5-B9BD-1BB497400A89}" type="parTrans" cxnId="{01369C57-1554-40D5-9D69-7621A4806B92}">
      <dgm:prSet/>
      <dgm:spPr/>
      <dgm:t>
        <a:bodyPr/>
        <a:lstStyle/>
        <a:p>
          <a:endParaRPr lang="en-US"/>
        </a:p>
      </dgm:t>
    </dgm:pt>
    <dgm:pt modelId="{F8EADE9C-B696-42E9-BBF7-D4689B367DEA}" type="sibTrans" cxnId="{01369C57-1554-40D5-9D69-7621A4806B92}">
      <dgm:prSet/>
      <dgm:spPr/>
      <dgm:t>
        <a:bodyPr/>
        <a:lstStyle/>
        <a:p>
          <a:endParaRPr lang="en-US"/>
        </a:p>
      </dgm:t>
    </dgm:pt>
    <dgm:pt modelId="{40047AC9-D261-4DAE-A25F-701B3C4343C3}">
      <dgm:prSet/>
      <dgm:spPr/>
      <dgm:t>
        <a:bodyPr/>
        <a:lstStyle/>
        <a:p>
          <a:r>
            <a:rPr lang="en-US"/>
            <a:t>- Comprehensive Documentation</a:t>
          </a:r>
        </a:p>
      </dgm:t>
    </dgm:pt>
    <dgm:pt modelId="{DFB3A05E-091E-4DA5-9AEF-5421C6A1F6EA}" type="parTrans" cxnId="{6F821DB4-3147-40F8-8115-47EE22D5DB4F}">
      <dgm:prSet/>
      <dgm:spPr/>
      <dgm:t>
        <a:bodyPr/>
        <a:lstStyle/>
        <a:p>
          <a:endParaRPr lang="en-US"/>
        </a:p>
      </dgm:t>
    </dgm:pt>
    <dgm:pt modelId="{77F1F740-A6C4-42AC-A096-788BEA7CDABE}" type="sibTrans" cxnId="{6F821DB4-3147-40F8-8115-47EE22D5DB4F}">
      <dgm:prSet/>
      <dgm:spPr/>
      <dgm:t>
        <a:bodyPr/>
        <a:lstStyle/>
        <a:p>
          <a:endParaRPr lang="en-US"/>
        </a:p>
      </dgm:t>
    </dgm:pt>
    <dgm:pt modelId="{35E7E850-EE98-4967-8E82-3D94E41984F7}">
      <dgm:prSet/>
      <dgm:spPr/>
      <dgm:t>
        <a:bodyPr/>
        <a:lstStyle/>
        <a:p>
          <a:r>
            <a:rPr lang="en-US"/>
            <a:t>- Clear usage guides, input/output tables, and best practices</a:t>
          </a:r>
        </a:p>
      </dgm:t>
    </dgm:pt>
    <dgm:pt modelId="{49977CCF-EBB0-4F13-934E-194C88135FF8}" type="parTrans" cxnId="{2648FC1A-76A1-4038-94B9-1AEBDF6F90C0}">
      <dgm:prSet/>
      <dgm:spPr/>
      <dgm:t>
        <a:bodyPr/>
        <a:lstStyle/>
        <a:p>
          <a:endParaRPr lang="en-US"/>
        </a:p>
      </dgm:t>
    </dgm:pt>
    <dgm:pt modelId="{AFBF1FAD-07A5-42D9-A714-A877D25867DD}" type="sibTrans" cxnId="{2648FC1A-76A1-4038-94B9-1AEBDF6F90C0}">
      <dgm:prSet/>
      <dgm:spPr/>
      <dgm:t>
        <a:bodyPr/>
        <a:lstStyle/>
        <a:p>
          <a:endParaRPr lang="en-US"/>
        </a:p>
      </dgm:t>
    </dgm:pt>
    <dgm:pt modelId="{1028F21F-F007-4A58-A5B5-0D921C36D710}" type="pres">
      <dgm:prSet presAssocID="{BDCC1C5E-08FC-4C16-9A3E-5A199D04381C}" presName="Name0" presStyleCnt="0">
        <dgm:presLayoutVars>
          <dgm:dir/>
          <dgm:resizeHandles/>
        </dgm:presLayoutVars>
      </dgm:prSet>
      <dgm:spPr/>
    </dgm:pt>
    <dgm:pt modelId="{F5F8D68D-25C3-42F3-A9AB-8B4079C0CD45}" type="pres">
      <dgm:prSet presAssocID="{ED926B93-3BC1-4DBE-AFAC-22011B78E85F}" presName="compNode" presStyleCnt="0"/>
      <dgm:spPr/>
    </dgm:pt>
    <dgm:pt modelId="{C24D4984-E9F3-4297-85B6-C978165801F1}" type="pres">
      <dgm:prSet presAssocID="{ED926B93-3BC1-4DBE-AFAC-22011B78E85F}" presName="dummyConnPt" presStyleCnt="0"/>
      <dgm:spPr/>
    </dgm:pt>
    <dgm:pt modelId="{A8761958-7885-491E-803F-16EFC8D02B6F}" type="pres">
      <dgm:prSet presAssocID="{ED926B93-3BC1-4DBE-AFAC-22011B78E85F}" presName="node" presStyleLbl="node1" presStyleIdx="0" presStyleCnt="12">
        <dgm:presLayoutVars>
          <dgm:bulletEnabled val="1"/>
        </dgm:presLayoutVars>
      </dgm:prSet>
      <dgm:spPr/>
    </dgm:pt>
    <dgm:pt modelId="{19972E3C-4710-4FC5-B844-5644E10D5798}" type="pres">
      <dgm:prSet presAssocID="{3CA6E3B2-5E9E-4BC0-8EA2-268332CC5D30}" presName="sibTrans" presStyleLbl="bgSibTrans2D1" presStyleIdx="0" presStyleCnt="11"/>
      <dgm:spPr/>
    </dgm:pt>
    <dgm:pt modelId="{73A77BB1-D9BA-49DD-85A3-531EBC310F23}" type="pres">
      <dgm:prSet presAssocID="{D42AFD38-427D-4099-9CB3-93402FCBC002}" presName="compNode" presStyleCnt="0"/>
      <dgm:spPr/>
    </dgm:pt>
    <dgm:pt modelId="{E668CBFA-1AA8-43D1-AEE0-708C3D31E10F}" type="pres">
      <dgm:prSet presAssocID="{D42AFD38-427D-4099-9CB3-93402FCBC002}" presName="dummyConnPt" presStyleCnt="0"/>
      <dgm:spPr/>
    </dgm:pt>
    <dgm:pt modelId="{9A311F38-6739-4662-BA0B-01BBEA52F0E5}" type="pres">
      <dgm:prSet presAssocID="{D42AFD38-427D-4099-9CB3-93402FCBC002}" presName="node" presStyleLbl="node1" presStyleIdx="1" presStyleCnt="12">
        <dgm:presLayoutVars>
          <dgm:bulletEnabled val="1"/>
        </dgm:presLayoutVars>
      </dgm:prSet>
      <dgm:spPr/>
    </dgm:pt>
    <dgm:pt modelId="{7FCB0AE2-F926-4D89-BCF6-D85766739DE7}" type="pres">
      <dgm:prSet presAssocID="{C5975ABB-7560-480C-AB4F-EBCBB8A6C065}" presName="sibTrans" presStyleLbl="bgSibTrans2D1" presStyleIdx="1" presStyleCnt="11"/>
      <dgm:spPr/>
    </dgm:pt>
    <dgm:pt modelId="{47ECA0FC-0A1E-4116-A473-430365E7424D}" type="pres">
      <dgm:prSet presAssocID="{A4E637A5-AED7-4C2D-B21C-02FDAC5B9B13}" presName="compNode" presStyleCnt="0"/>
      <dgm:spPr/>
    </dgm:pt>
    <dgm:pt modelId="{F1D99909-2FAB-43B2-8061-EB16F5444D93}" type="pres">
      <dgm:prSet presAssocID="{A4E637A5-AED7-4C2D-B21C-02FDAC5B9B13}" presName="dummyConnPt" presStyleCnt="0"/>
      <dgm:spPr/>
    </dgm:pt>
    <dgm:pt modelId="{9EB5B50F-5065-42DB-B58A-184DBB358C3F}" type="pres">
      <dgm:prSet presAssocID="{A4E637A5-AED7-4C2D-B21C-02FDAC5B9B13}" presName="node" presStyleLbl="node1" presStyleIdx="2" presStyleCnt="12">
        <dgm:presLayoutVars>
          <dgm:bulletEnabled val="1"/>
        </dgm:presLayoutVars>
      </dgm:prSet>
      <dgm:spPr/>
    </dgm:pt>
    <dgm:pt modelId="{C8801867-B03B-4887-9BBC-3656E90EFBD0}" type="pres">
      <dgm:prSet presAssocID="{B6E4F8D9-1810-4218-BC21-E76FACAD0318}" presName="sibTrans" presStyleLbl="bgSibTrans2D1" presStyleIdx="2" presStyleCnt="11"/>
      <dgm:spPr/>
    </dgm:pt>
    <dgm:pt modelId="{F121300E-B8FC-49B1-ABF2-77DC1E6F151E}" type="pres">
      <dgm:prSet presAssocID="{0DB317DB-F0ED-4CDD-BDA1-1782C6A9A92C}" presName="compNode" presStyleCnt="0"/>
      <dgm:spPr/>
    </dgm:pt>
    <dgm:pt modelId="{46BA2224-602B-4F1C-AA76-46AE7C38E6B0}" type="pres">
      <dgm:prSet presAssocID="{0DB317DB-F0ED-4CDD-BDA1-1782C6A9A92C}" presName="dummyConnPt" presStyleCnt="0"/>
      <dgm:spPr/>
    </dgm:pt>
    <dgm:pt modelId="{CB9B7776-A892-44BC-9380-67D1B70091D7}" type="pres">
      <dgm:prSet presAssocID="{0DB317DB-F0ED-4CDD-BDA1-1782C6A9A92C}" presName="node" presStyleLbl="node1" presStyleIdx="3" presStyleCnt="12">
        <dgm:presLayoutVars>
          <dgm:bulletEnabled val="1"/>
        </dgm:presLayoutVars>
      </dgm:prSet>
      <dgm:spPr/>
    </dgm:pt>
    <dgm:pt modelId="{3E528F57-83BF-4458-B004-1B4F3715CA27}" type="pres">
      <dgm:prSet presAssocID="{C37EC967-F9DD-4A65-9179-AA0B43311F64}" presName="sibTrans" presStyleLbl="bgSibTrans2D1" presStyleIdx="3" presStyleCnt="11"/>
      <dgm:spPr/>
    </dgm:pt>
    <dgm:pt modelId="{1506DAD0-35CC-444E-B7BB-41CC591E5BF0}" type="pres">
      <dgm:prSet presAssocID="{DD399E36-70AA-4730-A5F8-63C594E43150}" presName="compNode" presStyleCnt="0"/>
      <dgm:spPr/>
    </dgm:pt>
    <dgm:pt modelId="{B581977D-875C-4A2A-B7FE-AB6E87745359}" type="pres">
      <dgm:prSet presAssocID="{DD399E36-70AA-4730-A5F8-63C594E43150}" presName="dummyConnPt" presStyleCnt="0"/>
      <dgm:spPr/>
    </dgm:pt>
    <dgm:pt modelId="{04F450E7-8188-4F60-ACF6-A131B16C2B1F}" type="pres">
      <dgm:prSet presAssocID="{DD399E36-70AA-4730-A5F8-63C594E43150}" presName="node" presStyleLbl="node1" presStyleIdx="4" presStyleCnt="12">
        <dgm:presLayoutVars>
          <dgm:bulletEnabled val="1"/>
        </dgm:presLayoutVars>
      </dgm:prSet>
      <dgm:spPr/>
    </dgm:pt>
    <dgm:pt modelId="{F3614EDC-021E-46C2-8BE7-C08945B55EE8}" type="pres">
      <dgm:prSet presAssocID="{FCD0D498-B9E2-497D-8398-5E79B286EBD5}" presName="sibTrans" presStyleLbl="bgSibTrans2D1" presStyleIdx="4" presStyleCnt="11"/>
      <dgm:spPr/>
    </dgm:pt>
    <dgm:pt modelId="{B587490D-122D-4B7A-92FC-6645A3594230}" type="pres">
      <dgm:prSet presAssocID="{9D96A993-702C-422C-8463-32292F2801CC}" presName="compNode" presStyleCnt="0"/>
      <dgm:spPr/>
    </dgm:pt>
    <dgm:pt modelId="{D81466D6-E379-4A9A-B6A8-4FC55C97B197}" type="pres">
      <dgm:prSet presAssocID="{9D96A993-702C-422C-8463-32292F2801CC}" presName="dummyConnPt" presStyleCnt="0"/>
      <dgm:spPr/>
    </dgm:pt>
    <dgm:pt modelId="{3209A9D3-C6D2-49C6-A0EF-B39F23867AC2}" type="pres">
      <dgm:prSet presAssocID="{9D96A993-702C-422C-8463-32292F2801CC}" presName="node" presStyleLbl="node1" presStyleIdx="5" presStyleCnt="12">
        <dgm:presLayoutVars>
          <dgm:bulletEnabled val="1"/>
        </dgm:presLayoutVars>
      </dgm:prSet>
      <dgm:spPr/>
    </dgm:pt>
    <dgm:pt modelId="{C25F556F-C0EF-4BA2-88E6-6843CFED44EB}" type="pres">
      <dgm:prSet presAssocID="{83AE37C5-2A44-4E94-853C-D04864EFB95D}" presName="sibTrans" presStyleLbl="bgSibTrans2D1" presStyleIdx="5" presStyleCnt="11"/>
      <dgm:spPr/>
    </dgm:pt>
    <dgm:pt modelId="{CE5AFFFF-909A-4708-9F8A-D3BC61E29859}" type="pres">
      <dgm:prSet presAssocID="{2ADAC2F7-E4BB-433B-A66E-22B273D60790}" presName="compNode" presStyleCnt="0"/>
      <dgm:spPr/>
    </dgm:pt>
    <dgm:pt modelId="{CD95A738-8BDE-42A1-9C37-F2864057554A}" type="pres">
      <dgm:prSet presAssocID="{2ADAC2F7-E4BB-433B-A66E-22B273D60790}" presName="dummyConnPt" presStyleCnt="0"/>
      <dgm:spPr/>
    </dgm:pt>
    <dgm:pt modelId="{111C37F7-38D9-444C-85D2-DFF5CEB06EE0}" type="pres">
      <dgm:prSet presAssocID="{2ADAC2F7-E4BB-433B-A66E-22B273D60790}" presName="node" presStyleLbl="node1" presStyleIdx="6" presStyleCnt="12">
        <dgm:presLayoutVars>
          <dgm:bulletEnabled val="1"/>
        </dgm:presLayoutVars>
      </dgm:prSet>
      <dgm:spPr/>
    </dgm:pt>
    <dgm:pt modelId="{6F7B7691-8016-4802-B324-E4AA5E40952C}" type="pres">
      <dgm:prSet presAssocID="{6197ADED-BC93-4697-A210-D8E210B99277}" presName="sibTrans" presStyleLbl="bgSibTrans2D1" presStyleIdx="6" presStyleCnt="11"/>
      <dgm:spPr/>
    </dgm:pt>
    <dgm:pt modelId="{2E9E7AFD-8D67-4764-96AB-8E5BB25D0562}" type="pres">
      <dgm:prSet presAssocID="{E4A73968-EE33-4E8A-8BE6-0324AA6A8703}" presName="compNode" presStyleCnt="0"/>
      <dgm:spPr/>
    </dgm:pt>
    <dgm:pt modelId="{44562B08-8126-48CD-A9EC-96B09AE80901}" type="pres">
      <dgm:prSet presAssocID="{E4A73968-EE33-4E8A-8BE6-0324AA6A8703}" presName="dummyConnPt" presStyleCnt="0"/>
      <dgm:spPr/>
    </dgm:pt>
    <dgm:pt modelId="{7209519D-044D-4788-B249-ACCED28AA2BD}" type="pres">
      <dgm:prSet presAssocID="{E4A73968-EE33-4E8A-8BE6-0324AA6A8703}" presName="node" presStyleLbl="node1" presStyleIdx="7" presStyleCnt="12">
        <dgm:presLayoutVars>
          <dgm:bulletEnabled val="1"/>
        </dgm:presLayoutVars>
      </dgm:prSet>
      <dgm:spPr/>
    </dgm:pt>
    <dgm:pt modelId="{A6C1D5E7-57C2-4462-8489-56F1C5935FB6}" type="pres">
      <dgm:prSet presAssocID="{0FE1C5ED-6E04-4BFB-BC55-83D1B92E5F74}" presName="sibTrans" presStyleLbl="bgSibTrans2D1" presStyleIdx="7" presStyleCnt="11"/>
      <dgm:spPr/>
    </dgm:pt>
    <dgm:pt modelId="{8CB1767D-9F05-495C-944A-42BF34EBE386}" type="pres">
      <dgm:prSet presAssocID="{00910933-7379-4F46-862E-D338842E1898}" presName="compNode" presStyleCnt="0"/>
      <dgm:spPr/>
    </dgm:pt>
    <dgm:pt modelId="{3F0042E9-5FD4-422E-9741-8F7B612655D2}" type="pres">
      <dgm:prSet presAssocID="{00910933-7379-4F46-862E-D338842E1898}" presName="dummyConnPt" presStyleCnt="0"/>
      <dgm:spPr/>
    </dgm:pt>
    <dgm:pt modelId="{FEC53B83-BEAE-4DDE-8BE1-E878EB7E624E}" type="pres">
      <dgm:prSet presAssocID="{00910933-7379-4F46-862E-D338842E1898}" presName="node" presStyleLbl="node1" presStyleIdx="8" presStyleCnt="12">
        <dgm:presLayoutVars>
          <dgm:bulletEnabled val="1"/>
        </dgm:presLayoutVars>
      </dgm:prSet>
      <dgm:spPr/>
    </dgm:pt>
    <dgm:pt modelId="{0D7190B7-1ACC-449A-802D-751ACE45479B}" type="pres">
      <dgm:prSet presAssocID="{B27AFDA3-3F39-490B-91C8-E45A46246AAF}" presName="sibTrans" presStyleLbl="bgSibTrans2D1" presStyleIdx="8" presStyleCnt="11"/>
      <dgm:spPr/>
    </dgm:pt>
    <dgm:pt modelId="{AFFA1392-08AD-4A2D-A2F4-AE787F2E4ADF}" type="pres">
      <dgm:prSet presAssocID="{5C46C533-760D-4FC9-B713-C01AA3CBE06B}" presName="compNode" presStyleCnt="0"/>
      <dgm:spPr/>
    </dgm:pt>
    <dgm:pt modelId="{5A333CDA-A865-4967-8196-04DE32F9EFE3}" type="pres">
      <dgm:prSet presAssocID="{5C46C533-760D-4FC9-B713-C01AA3CBE06B}" presName="dummyConnPt" presStyleCnt="0"/>
      <dgm:spPr/>
    </dgm:pt>
    <dgm:pt modelId="{039578A4-494B-4007-AF28-460B2F4960AA}" type="pres">
      <dgm:prSet presAssocID="{5C46C533-760D-4FC9-B713-C01AA3CBE06B}" presName="node" presStyleLbl="node1" presStyleIdx="9" presStyleCnt="12">
        <dgm:presLayoutVars>
          <dgm:bulletEnabled val="1"/>
        </dgm:presLayoutVars>
      </dgm:prSet>
      <dgm:spPr/>
    </dgm:pt>
    <dgm:pt modelId="{59B543E2-A018-4FEB-8AD0-815FA7CA4765}" type="pres">
      <dgm:prSet presAssocID="{F8EADE9C-B696-42E9-BBF7-D4689B367DEA}" presName="sibTrans" presStyleLbl="bgSibTrans2D1" presStyleIdx="9" presStyleCnt="11"/>
      <dgm:spPr/>
    </dgm:pt>
    <dgm:pt modelId="{C10F5A86-D419-479A-A34E-FC0F5D8F2056}" type="pres">
      <dgm:prSet presAssocID="{40047AC9-D261-4DAE-A25F-701B3C4343C3}" presName="compNode" presStyleCnt="0"/>
      <dgm:spPr/>
    </dgm:pt>
    <dgm:pt modelId="{5C91771A-A022-40BF-8D8A-E566DC26A9E9}" type="pres">
      <dgm:prSet presAssocID="{40047AC9-D261-4DAE-A25F-701B3C4343C3}" presName="dummyConnPt" presStyleCnt="0"/>
      <dgm:spPr/>
    </dgm:pt>
    <dgm:pt modelId="{9D5FCDE1-C89A-4F90-8F93-42AB089E93FD}" type="pres">
      <dgm:prSet presAssocID="{40047AC9-D261-4DAE-A25F-701B3C4343C3}" presName="node" presStyleLbl="node1" presStyleIdx="10" presStyleCnt="12">
        <dgm:presLayoutVars>
          <dgm:bulletEnabled val="1"/>
        </dgm:presLayoutVars>
      </dgm:prSet>
      <dgm:spPr/>
    </dgm:pt>
    <dgm:pt modelId="{EDFD903E-4C17-46C8-8144-007F06645620}" type="pres">
      <dgm:prSet presAssocID="{77F1F740-A6C4-42AC-A096-788BEA7CDABE}" presName="sibTrans" presStyleLbl="bgSibTrans2D1" presStyleIdx="10" presStyleCnt="11"/>
      <dgm:spPr/>
    </dgm:pt>
    <dgm:pt modelId="{D39442EE-CF0A-49CB-BE46-7544A22A0E67}" type="pres">
      <dgm:prSet presAssocID="{35E7E850-EE98-4967-8E82-3D94E41984F7}" presName="compNode" presStyleCnt="0"/>
      <dgm:spPr/>
    </dgm:pt>
    <dgm:pt modelId="{C1A9344C-4310-4816-B32F-ED58C8C4658D}" type="pres">
      <dgm:prSet presAssocID="{35E7E850-EE98-4967-8E82-3D94E41984F7}" presName="dummyConnPt" presStyleCnt="0"/>
      <dgm:spPr/>
    </dgm:pt>
    <dgm:pt modelId="{D7C13B1F-E8A4-4511-85E6-8146F9BFBBF2}" type="pres">
      <dgm:prSet presAssocID="{35E7E850-EE98-4967-8E82-3D94E41984F7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C444002-ABD4-4484-80A8-ACA893C582E7}" type="presOf" srcId="{35E7E850-EE98-4967-8E82-3D94E41984F7}" destId="{D7C13B1F-E8A4-4511-85E6-8146F9BFBBF2}" srcOrd="0" destOrd="0" presId="urn:microsoft.com/office/officeart/2005/8/layout/bProcess4"/>
    <dgm:cxn modelId="{2EA8D80A-2731-4377-BDA3-0B1965DEAD1F}" type="presOf" srcId="{00910933-7379-4F46-862E-D338842E1898}" destId="{FEC53B83-BEAE-4DDE-8BE1-E878EB7E624E}" srcOrd="0" destOrd="0" presId="urn:microsoft.com/office/officeart/2005/8/layout/bProcess4"/>
    <dgm:cxn modelId="{E508B40B-DF50-4C37-B694-076C8BCB5C96}" srcId="{BDCC1C5E-08FC-4C16-9A3E-5A199D04381C}" destId="{2ADAC2F7-E4BB-433B-A66E-22B273D60790}" srcOrd="6" destOrd="0" parTransId="{D9081DA1-7608-4552-A677-00AAD699861A}" sibTransId="{6197ADED-BC93-4697-A210-D8E210B99277}"/>
    <dgm:cxn modelId="{2648FC1A-76A1-4038-94B9-1AEBDF6F90C0}" srcId="{BDCC1C5E-08FC-4C16-9A3E-5A199D04381C}" destId="{35E7E850-EE98-4967-8E82-3D94E41984F7}" srcOrd="11" destOrd="0" parTransId="{49977CCF-EBB0-4F13-934E-194C88135FF8}" sibTransId="{AFBF1FAD-07A5-42D9-A714-A877D25867DD}"/>
    <dgm:cxn modelId="{CE7A3A31-87C0-4AC5-8EAE-1E29DBEB53EF}" type="presOf" srcId="{40047AC9-D261-4DAE-A25F-701B3C4343C3}" destId="{9D5FCDE1-C89A-4F90-8F93-42AB089E93FD}" srcOrd="0" destOrd="0" presId="urn:microsoft.com/office/officeart/2005/8/layout/bProcess4"/>
    <dgm:cxn modelId="{98739236-1120-4AAC-8DB4-73042F3CA5A9}" srcId="{BDCC1C5E-08FC-4C16-9A3E-5A199D04381C}" destId="{D42AFD38-427D-4099-9CB3-93402FCBC002}" srcOrd="1" destOrd="0" parTransId="{11139623-6F5D-4B58-AC6D-AF4C426B7450}" sibTransId="{C5975ABB-7560-480C-AB4F-EBCBB8A6C065}"/>
    <dgm:cxn modelId="{C82A2E39-3B17-4E8B-B49C-FD0AEF1B8830}" type="presOf" srcId="{6197ADED-BC93-4697-A210-D8E210B99277}" destId="{6F7B7691-8016-4802-B324-E4AA5E40952C}" srcOrd="0" destOrd="0" presId="urn:microsoft.com/office/officeart/2005/8/layout/bProcess4"/>
    <dgm:cxn modelId="{A11B6C5F-469D-469B-A631-3FA0E9FB987B}" type="presOf" srcId="{2ADAC2F7-E4BB-433B-A66E-22B273D60790}" destId="{111C37F7-38D9-444C-85D2-DFF5CEB06EE0}" srcOrd="0" destOrd="0" presId="urn:microsoft.com/office/officeart/2005/8/layout/bProcess4"/>
    <dgm:cxn modelId="{73A59862-AFC3-4211-B8F1-9C323C6A03B8}" srcId="{BDCC1C5E-08FC-4C16-9A3E-5A199D04381C}" destId="{00910933-7379-4F46-862E-D338842E1898}" srcOrd="8" destOrd="0" parTransId="{84E23A3F-B271-4E6A-967B-D02E8B6B6023}" sibTransId="{B27AFDA3-3F39-490B-91C8-E45A46246AAF}"/>
    <dgm:cxn modelId="{86E1606A-6458-4C4F-BE85-1C39B524326C}" type="presOf" srcId="{DD399E36-70AA-4730-A5F8-63C594E43150}" destId="{04F450E7-8188-4F60-ACF6-A131B16C2B1F}" srcOrd="0" destOrd="0" presId="urn:microsoft.com/office/officeart/2005/8/layout/bProcess4"/>
    <dgm:cxn modelId="{E44B9B6F-225A-440A-817B-492340E8D5F0}" srcId="{BDCC1C5E-08FC-4C16-9A3E-5A199D04381C}" destId="{DD399E36-70AA-4730-A5F8-63C594E43150}" srcOrd="4" destOrd="0" parTransId="{3A9FDC26-7BE6-4166-9832-BAB974DB7C10}" sibTransId="{FCD0D498-B9E2-497D-8398-5E79B286EBD5}"/>
    <dgm:cxn modelId="{3D7DBA76-864B-4E9A-8C4F-6CC69919B9BB}" type="presOf" srcId="{ED926B93-3BC1-4DBE-AFAC-22011B78E85F}" destId="{A8761958-7885-491E-803F-16EFC8D02B6F}" srcOrd="0" destOrd="0" presId="urn:microsoft.com/office/officeart/2005/8/layout/bProcess4"/>
    <dgm:cxn modelId="{01369C57-1554-40D5-9D69-7621A4806B92}" srcId="{BDCC1C5E-08FC-4C16-9A3E-5A199D04381C}" destId="{5C46C533-760D-4FC9-B713-C01AA3CBE06B}" srcOrd="9" destOrd="0" parTransId="{F875FDA9-6CC4-40A5-B9BD-1BB497400A89}" sibTransId="{F8EADE9C-B696-42E9-BBF7-D4689B367DEA}"/>
    <dgm:cxn modelId="{C8B5A65A-F106-47E1-8716-607CF806F7FE}" type="presOf" srcId="{3CA6E3B2-5E9E-4BC0-8EA2-268332CC5D30}" destId="{19972E3C-4710-4FC5-B844-5644E10D5798}" srcOrd="0" destOrd="0" presId="urn:microsoft.com/office/officeart/2005/8/layout/bProcess4"/>
    <dgm:cxn modelId="{FD84507C-C269-493B-9006-B957D2657A1D}" srcId="{BDCC1C5E-08FC-4C16-9A3E-5A199D04381C}" destId="{ED926B93-3BC1-4DBE-AFAC-22011B78E85F}" srcOrd="0" destOrd="0" parTransId="{C0FB30EF-A114-4D75-B626-65123425761A}" sibTransId="{3CA6E3B2-5E9E-4BC0-8EA2-268332CC5D30}"/>
    <dgm:cxn modelId="{F894317E-B3F7-4D65-AC9C-71C4E3E1B50F}" type="presOf" srcId="{A4E637A5-AED7-4C2D-B21C-02FDAC5B9B13}" destId="{9EB5B50F-5065-42DB-B58A-184DBB358C3F}" srcOrd="0" destOrd="0" presId="urn:microsoft.com/office/officeart/2005/8/layout/bProcess4"/>
    <dgm:cxn modelId="{5ED11580-DCAB-4917-AAC7-6A7E4487CB0A}" type="presOf" srcId="{9D96A993-702C-422C-8463-32292F2801CC}" destId="{3209A9D3-C6D2-49C6-A0EF-B39F23867AC2}" srcOrd="0" destOrd="0" presId="urn:microsoft.com/office/officeart/2005/8/layout/bProcess4"/>
    <dgm:cxn modelId="{254BB391-CC85-4DAC-8EF0-73ACAFF82F5E}" type="presOf" srcId="{83AE37C5-2A44-4E94-853C-D04864EFB95D}" destId="{C25F556F-C0EF-4BA2-88E6-6843CFED44EB}" srcOrd="0" destOrd="0" presId="urn:microsoft.com/office/officeart/2005/8/layout/bProcess4"/>
    <dgm:cxn modelId="{9411E095-E2D8-4EB9-84B6-E7BA542CE030}" type="presOf" srcId="{C37EC967-F9DD-4A65-9179-AA0B43311F64}" destId="{3E528F57-83BF-4458-B004-1B4F3715CA27}" srcOrd="0" destOrd="0" presId="urn:microsoft.com/office/officeart/2005/8/layout/bProcess4"/>
    <dgm:cxn modelId="{D7D4759A-E05C-4D2D-B4BB-125DE96ED3F8}" srcId="{BDCC1C5E-08FC-4C16-9A3E-5A199D04381C}" destId="{9D96A993-702C-422C-8463-32292F2801CC}" srcOrd="5" destOrd="0" parTransId="{C31A401C-34B8-4B87-839B-00A2EF1EFF4D}" sibTransId="{83AE37C5-2A44-4E94-853C-D04864EFB95D}"/>
    <dgm:cxn modelId="{044420A5-5331-459F-A239-C6F02F6118C4}" type="presOf" srcId="{C5975ABB-7560-480C-AB4F-EBCBB8A6C065}" destId="{7FCB0AE2-F926-4D89-BCF6-D85766739DE7}" srcOrd="0" destOrd="0" presId="urn:microsoft.com/office/officeart/2005/8/layout/bProcess4"/>
    <dgm:cxn modelId="{BC0FF7A6-B07A-4B50-B126-AA45A8A934C1}" type="presOf" srcId="{77F1F740-A6C4-42AC-A096-788BEA7CDABE}" destId="{EDFD903E-4C17-46C8-8144-007F06645620}" srcOrd="0" destOrd="0" presId="urn:microsoft.com/office/officeart/2005/8/layout/bProcess4"/>
    <dgm:cxn modelId="{A525E1AA-326A-41A4-BB9D-6FCCC1156BC2}" type="presOf" srcId="{0FE1C5ED-6E04-4BFB-BC55-83D1B92E5F74}" destId="{A6C1D5E7-57C2-4462-8489-56F1C5935FB6}" srcOrd="0" destOrd="0" presId="urn:microsoft.com/office/officeart/2005/8/layout/bProcess4"/>
    <dgm:cxn modelId="{19B75AAD-69BC-45CC-A0B7-ED4C76D5E590}" type="presOf" srcId="{0DB317DB-F0ED-4CDD-BDA1-1782C6A9A92C}" destId="{CB9B7776-A892-44BC-9380-67D1B70091D7}" srcOrd="0" destOrd="0" presId="urn:microsoft.com/office/officeart/2005/8/layout/bProcess4"/>
    <dgm:cxn modelId="{6F821DB4-3147-40F8-8115-47EE22D5DB4F}" srcId="{BDCC1C5E-08FC-4C16-9A3E-5A199D04381C}" destId="{40047AC9-D261-4DAE-A25F-701B3C4343C3}" srcOrd="10" destOrd="0" parTransId="{DFB3A05E-091E-4DA5-9AEF-5421C6A1F6EA}" sibTransId="{77F1F740-A6C4-42AC-A096-788BEA7CDABE}"/>
    <dgm:cxn modelId="{A558C6B6-EB9F-4A80-A8B3-00F7B4D0EA57}" type="presOf" srcId="{B6E4F8D9-1810-4218-BC21-E76FACAD0318}" destId="{C8801867-B03B-4887-9BBC-3656E90EFBD0}" srcOrd="0" destOrd="0" presId="urn:microsoft.com/office/officeart/2005/8/layout/bProcess4"/>
    <dgm:cxn modelId="{2F401ABD-2624-42D6-A2F8-0D49BC12D824}" type="presOf" srcId="{5C46C533-760D-4FC9-B713-C01AA3CBE06B}" destId="{039578A4-494B-4007-AF28-460B2F4960AA}" srcOrd="0" destOrd="0" presId="urn:microsoft.com/office/officeart/2005/8/layout/bProcess4"/>
    <dgm:cxn modelId="{D2FC83C3-37E0-4EEF-99BA-BCE71B383322}" srcId="{BDCC1C5E-08FC-4C16-9A3E-5A199D04381C}" destId="{E4A73968-EE33-4E8A-8BE6-0324AA6A8703}" srcOrd="7" destOrd="0" parTransId="{00DC360C-E571-4CBF-8823-D4BF9A4FEACE}" sibTransId="{0FE1C5ED-6E04-4BFB-BC55-83D1B92E5F74}"/>
    <dgm:cxn modelId="{5E253EC4-3682-44ED-B48A-F3BA562F0EA6}" type="presOf" srcId="{F8EADE9C-B696-42E9-BBF7-D4689B367DEA}" destId="{59B543E2-A018-4FEB-8AD0-815FA7CA4765}" srcOrd="0" destOrd="0" presId="urn:microsoft.com/office/officeart/2005/8/layout/bProcess4"/>
    <dgm:cxn modelId="{F8150DC9-73E8-4266-9ABC-90CD78963129}" type="presOf" srcId="{D42AFD38-427D-4099-9CB3-93402FCBC002}" destId="{9A311F38-6739-4662-BA0B-01BBEA52F0E5}" srcOrd="0" destOrd="0" presId="urn:microsoft.com/office/officeart/2005/8/layout/bProcess4"/>
    <dgm:cxn modelId="{173429D6-B4A3-45FC-A8B4-7526F20384D7}" type="presOf" srcId="{E4A73968-EE33-4E8A-8BE6-0324AA6A8703}" destId="{7209519D-044D-4788-B249-ACCED28AA2BD}" srcOrd="0" destOrd="0" presId="urn:microsoft.com/office/officeart/2005/8/layout/bProcess4"/>
    <dgm:cxn modelId="{F290D1DD-A8E0-4627-A2D5-A3FEED894C10}" type="presOf" srcId="{BDCC1C5E-08FC-4C16-9A3E-5A199D04381C}" destId="{1028F21F-F007-4A58-A5B5-0D921C36D710}" srcOrd="0" destOrd="0" presId="urn:microsoft.com/office/officeart/2005/8/layout/bProcess4"/>
    <dgm:cxn modelId="{417AA9E8-7B04-44EE-AC70-13A2A6E096D0}" srcId="{BDCC1C5E-08FC-4C16-9A3E-5A199D04381C}" destId="{0DB317DB-F0ED-4CDD-BDA1-1782C6A9A92C}" srcOrd="3" destOrd="0" parTransId="{74951735-3D31-479A-8ACD-7AA95BEA46A7}" sibTransId="{C37EC967-F9DD-4A65-9179-AA0B43311F64}"/>
    <dgm:cxn modelId="{5AE846EC-CA9E-4748-A153-61CF86D8F333}" type="presOf" srcId="{B27AFDA3-3F39-490B-91C8-E45A46246AAF}" destId="{0D7190B7-1ACC-449A-802D-751ACE45479B}" srcOrd="0" destOrd="0" presId="urn:microsoft.com/office/officeart/2005/8/layout/bProcess4"/>
    <dgm:cxn modelId="{A44AACEC-C39D-4B9A-9AC2-4BA0C49D3DDC}" srcId="{BDCC1C5E-08FC-4C16-9A3E-5A199D04381C}" destId="{A4E637A5-AED7-4C2D-B21C-02FDAC5B9B13}" srcOrd="2" destOrd="0" parTransId="{15D31667-2546-4AB6-BCEE-697E3250712A}" sibTransId="{B6E4F8D9-1810-4218-BC21-E76FACAD0318}"/>
    <dgm:cxn modelId="{144CD8FE-4C28-48ED-BBD3-3505FA9A250D}" type="presOf" srcId="{FCD0D498-B9E2-497D-8398-5E79B286EBD5}" destId="{F3614EDC-021E-46C2-8BE7-C08945B55EE8}" srcOrd="0" destOrd="0" presId="urn:microsoft.com/office/officeart/2005/8/layout/bProcess4"/>
    <dgm:cxn modelId="{73337654-8A6F-4862-851F-EC5FC4981F27}" type="presParOf" srcId="{1028F21F-F007-4A58-A5B5-0D921C36D710}" destId="{F5F8D68D-25C3-42F3-A9AB-8B4079C0CD45}" srcOrd="0" destOrd="0" presId="urn:microsoft.com/office/officeart/2005/8/layout/bProcess4"/>
    <dgm:cxn modelId="{5745D42D-27C3-49B2-BFE4-3B9CB481AA95}" type="presParOf" srcId="{F5F8D68D-25C3-42F3-A9AB-8B4079C0CD45}" destId="{C24D4984-E9F3-4297-85B6-C978165801F1}" srcOrd="0" destOrd="0" presId="urn:microsoft.com/office/officeart/2005/8/layout/bProcess4"/>
    <dgm:cxn modelId="{C6C7EE0A-FCC3-4672-8901-3EADC3DFC6EC}" type="presParOf" srcId="{F5F8D68D-25C3-42F3-A9AB-8B4079C0CD45}" destId="{A8761958-7885-491E-803F-16EFC8D02B6F}" srcOrd="1" destOrd="0" presId="urn:microsoft.com/office/officeart/2005/8/layout/bProcess4"/>
    <dgm:cxn modelId="{4140DA01-CECB-4018-BC89-F41C3E93EC70}" type="presParOf" srcId="{1028F21F-F007-4A58-A5B5-0D921C36D710}" destId="{19972E3C-4710-4FC5-B844-5644E10D5798}" srcOrd="1" destOrd="0" presId="urn:microsoft.com/office/officeart/2005/8/layout/bProcess4"/>
    <dgm:cxn modelId="{2BEF1649-1EB9-4ED6-A2C7-F80432A9590C}" type="presParOf" srcId="{1028F21F-F007-4A58-A5B5-0D921C36D710}" destId="{73A77BB1-D9BA-49DD-85A3-531EBC310F23}" srcOrd="2" destOrd="0" presId="urn:microsoft.com/office/officeart/2005/8/layout/bProcess4"/>
    <dgm:cxn modelId="{F5945AEC-8DAA-46D5-9B05-5B23EA6E65EF}" type="presParOf" srcId="{73A77BB1-D9BA-49DD-85A3-531EBC310F23}" destId="{E668CBFA-1AA8-43D1-AEE0-708C3D31E10F}" srcOrd="0" destOrd="0" presId="urn:microsoft.com/office/officeart/2005/8/layout/bProcess4"/>
    <dgm:cxn modelId="{A0734001-38A2-4032-B00C-13EE91D57020}" type="presParOf" srcId="{73A77BB1-D9BA-49DD-85A3-531EBC310F23}" destId="{9A311F38-6739-4662-BA0B-01BBEA52F0E5}" srcOrd="1" destOrd="0" presId="urn:microsoft.com/office/officeart/2005/8/layout/bProcess4"/>
    <dgm:cxn modelId="{F7130B3B-6445-4DB0-97F8-3BB071B7B41E}" type="presParOf" srcId="{1028F21F-F007-4A58-A5B5-0D921C36D710}" destId="{7FCB0AE2-F926-4D89-BCF6-D85766739DE7}" srcOrd="3" destOrd="0" presId="urn:microsoft.com/office/officeart/2005/8/layout/bProcess4"/>
    <dgm:cxn modelId="{14B9C834-287C-4C2A-9479-2EFEEDA4D724}" type="presParOf" srcId="{1028F21F-F007-4A58-A5B5-0D921C36D710}" destId="{47ECA0FC-0A1E-4116-A473-430365E7424D}" srcOrd="4" destOrd="0" presId="urn:microsoft.com/office/officeart/2005/8/layout/bProcess4"/>
    <dgm:cxn modelId="{821F89E4-4FDF-448C-BAF9-736ADF735DBD}" type="presParOf" srcId="{47ECA0FC-0A1E-4116-A473-430365E7424D}" destId="{F1D99909-2FAB-43B2-8061-EB16F5444D93}" srcOrd="0" destOrd="0" presId="urn:microsoft.com/office/officeart/2005/8/layout/bProcess4"/>
    <dgm:cxn modelId="{C106E54F-D726-4F00-8C64-3E5545226F6D}" type="presParOf" srcId="{47ECA0FC-0A1E-4116-A473-430365E7424D}" destId="{9EB5B50F-5065-42DB-B58A-184DBB358C3F}" srcOrd="1" destOrd="0" presId="urn:microsoft.com/office/officeart/2005/8/layout/bProcess4"/>
    <dgm:cxn modelId="{7BE9CAA8-BE4B-4016-8B3F-466110EEE23C}" type="presParOf" srcId="{1028F21F-F007-4A58-A5B5-0D921C36D710}" destId="{C8801867-B03B-4887-9BBC-3656E90EFBD0}" srcOrd="5" destOrd="0" presId="urn:microsoft.com/office/officeart/2005/8/layout/bProcess4"/>
    <dgm:cxn modelId="{A63A0B1E-79D3-40DA-A2C4-48E3F7546F73}" type="presParOf" srcId="{1028F21F-F007-4A58-A5B5-0D921C36D710}" destId="{F121300E-B8FC-49B1-ABF2-77DC1E6F151E}" srcOrd="6" destOrd="0" presId="urn:microsoft.com/office/officeart/2005/8/layout/bProcess4"/>
    <dgm:cxn modelId="{D1B95A2E-1C40-4125-B582-A7EA8D0CAD3F}" type="presParOf" srcId="{F121300E-B8FC-49B1-ABF2-77DC1E6F151E}" destId="{46BA2224-602B-4F1C-AA76-46AE7C38E6B0}" srcOrd="0" destOrd="0" presId="urn:microsoft.com/office/officeart/2005/8/layout/bProcess4"/>
    <dgm:cxn modelId="{D3A597EA-A12C-4754-AC2F-EABC3F1E58A8}" type="presParOf" srcId="{F121300E-B8FC-49B1-ABF2-77DC1E6F151E}" destId="{CB9B7776-A892-44BC-9380-67D1B70091D7}" srcOrd="1" destOrd="0" presId="urn:microsoft.com/office/officeart/2005/8/layout/bProcess4"/>
    <dgm:cxn modelId="{EEA04129-7D0B-4E4A-A02D-2D3FC921F1B5}" type="presParOf" srcId="{1028F21F-F007-4A58-A5B5-0D921C36D710}" destId="{3E528F57-83BF-4458-B004-1B4F3715CA27}" srcOrd="7" destOrd="0" presId="urn:microsoft.com/office/officeart/2005/8/layout/bProcess4"/>
    <dgm:cxn modelId="{D137D12B-83A1-47EE-978C-69B0BDF49966}" type="presParOf" srcId="{1028F21F-F007-4A58-A5B5-0D921C36D710}" destId="{1506DAD0-35CC-444E-B7BB-41CC591E5BF0}" srcOrd="8" destOrd="0" presId="urn:microsoft.com/office/officeart/2005/8/layout/bProcess4"/>
    <dgm:cxn modelId="{8855645B-4296-4902-81D1-69D1BC282DAB}" type="presParOf" srcId="{1506DAD0-35CC-444E-B7BB-41CC591E5BF0}" destId="{B581977D-875C-4A2A-B7FE-AB6E87745359}" srcOrd="0" destOrd="0" presId="urn:microsoft.com/office/officeart/2005/8/layout/bProcess4"/>
    <dgm:cxn modelId="{6D3639B3-DB03-42C7-89F6-995B342C34C0}" type="presParOf" srcId="{1506DAD0-35CC-444E-B7BB-41CC591E5BF0}" destId="{04F450E7-8188-4F60-ACF6-A131B16C2B1F}" srcOrd="1" destOrd="0" presId="urn:microsoft.com/office/officeart/2005/8/layout/bProcess4"/>
    <dgm:cxn modelId="{122861BE-9C6D-4FE9-A80B-7197B2695F85}" type="presParOf" srcId="{1028F21F-F007-4A58-A5B5-0D921C36D710}" destId="{F3614EDC-021E-46C2-8BE7-C08945B55EE8}" srcOrd="9" destOrd="0" presId="urn:microsoft.com/office/officeart/2005/8/layout/bProcess4"/>
    <dgm:cxn modelId="{DAE9A469-C064-4D12-8C9A-B2426F09CA62}" type="presParOf" srcId="{1028F21F-F007-4A58-A5B5-0D921C36D710}" destId="{B587490D-122D-4B7A-92FC-6645A3594230}" srcOrd="10" destOrd="0" presId="urn:microsoft.com/office/officeart/2005/8/layout/bProcess4"/>
    <dgm:cxn modelId="{66F7F872-141A-4CFC-9049-D174B267E6CD}" type="presParOf" srcId="{B587490D-122D-4B7A-92FC-6645A3594230}" destId="{D81466D6-E379-4A9A-B6A8-4FC55C97B197}" srcOrd="0" destOrd="0" presId="urn:microsoft.com/office/officeart/2005/8/layout/bProcess4"/>
    <dgm:cxn modelId="{93115435-C52E-4861-AC90-665FB2D1334B}" type="presParOf" srcId="{B587490D-122D-4B7A-92FC-6645A3594230}" destId="{3209A9D3-C6D2-49C6-A0EF-B39F23867AC2}" srcOrd="1" destOrd="0" presId="urn:microsoft.com/office/officeart/2005/8/layout/bProcess4"/>
    <dgm:cxn modelId="{3BF92971-7F7D-4C23-8234-9CA381D63B97}" type="presParOf" srcId="{1028F21F-F007-4A58-A5B5-0D921C36D710}" destId="{C25F556F-C0EF-4BA2-88E6-6843CFED44EB}" srcOrd="11" destOrd="0" presId="urn:microsoft.com/office/officeart/2005/8/layout/bProcess4"/>
    <dgm:cxn modelId="{C35775C3-72AC-424F-AADF-FB8CABC121BF}" type="presParOf" srcId="{1028F21F-F007-4A58-A5B5-0D921C36D710}" destId="{CE5AFFFF-909A-4708-9F8A-D3BC61E29859}" srcOrd="12" destOrd="0" presId="urn:microsoft.com/office/officeart/2005/8/layout/bProcess4"/>
    <dgm:cxn modelId="{AEEA10C9-B405-4AEC-9149-0ABD836D02AA}" type="presParOf" srcId="{CE5AFFFF-909A-4708-9F8A-D3BC61E29859}" destId="{CD95A738-8BDE-42A1-9C37-F2864057554A}" srcOrd="0" destOrd="0" presId="urn:microsoft.com/office/officeart/2005/8/layout/bProcess4"/>
    <dgm:cxn modelId="{890DEB92-489A-444C-80DA-B424D9EE14A1}" type="presParOf" srcId="{CE5AFFFF-909A-4708-9F8A-D3BC61E29859}" destId="{111C37F7-38D9-444C-85D2-DFF5CEB06EE0}" srcOrd="1" destOrd="0" presId="urn:microsoft.com/office/officeart/2005/8/layout/bProcess4"/>
    <dgm:cxn modelId="{4E40BE3F-5CDD-4952-8FE4-58C207799842}" type="presParOf" srcId="{1028F21F-F007-4A58-A5B5-0D921C36D710}" destId="{6F7B7691-8016-4802-B324-E4AA5E40952C}" srcOrd="13" destOrd="0" presId="urn:microsoft.com/office/officeart/2005/8/layout/bProcess4"/>
    <dgm:cxn modelId="{A018A2AC-6E82-4652-8DB0-A9DB1B2F4D84}" type="presParOf" srcId="{1028F21F-F007-4A58-A5B5-0D921C36D710}" destId="{2E9E7AFD-8D67-4764-96AB-8E5BB25D0562}" srcOrd="14" destOrd="0" presId="urn:microsoft.com/office/officeart/2005/8/layout/bProcess4"/>
    <dgm:cxn modelId="{B94CA678-E7B6-4859-A6DD-6F200CC84BF9}" type="presParOf" srcId="{2E9E7AFD-8D67-4764-96AB-8E5BB25D0562}" destId="{44562B08-8126-48CD-A9EC-96B09AE80901}" srcOrd="0" destOrd="0" presId="urn:microsoft.com/office/officeart/2005/8/layout/bProcess4"/>
    <dgm:cxn modelId="{5414519F-0AF5-4DD6-97EE-6CF2EFFFEBA1}" type="presParOf" srcId="{2E9E7AFD-8D67-4764-96AB-8E5BB25D0562}" destId="{7209519D-044D-4788-B249-ACCED28AA2BD}" srcOrd="1" destOrd="0" presId="urn:microsoft.com/office/officeart/2005/8/layout/bProcess4"/>
    <dgm:cxn modelId="{F3A8BA64-D4EA-41A3-96B6-53533AEED8A9}" type="presParOf" srcId="{1028F21F-F007-4A58-A5B5-0D921C36D710}" destId="{A6C1D5E7-57C2-4462-8489-56F1C5935FB6}" srcOrd="15" destOrd="0" presId="urn:microsoft.com/office/officeart/2005/8/layout/bProcess4"/>
    <dgm:cxn modelId="{03FE5926-EEED-4155-99A0-4D05D5975661}" type="presParOf" srcId="{1028F21F-F007-4A58-A5B5-0D921C36D710}" destId="{8CB1767D-9F05-495C-944A-42BF34EBE386}" srcOrd="16" destOrd="0" presId="urn:microsoft.com/office/officeart/2005/8/layout/bProcess4"/>
    <dgm:cxn modelId="{577375B7-20F3-4FB4-9BE2-7B9666AC86E4}" type="presParOf" srcId="{8CB1767D-9F05-495C-944A-42BF34EBE386}" destId="{3F0042E9-5FD4-422E-9741-8F7B612655D2}" srcOrd="0" destOrd="0" presId="urn:microsoft.com/office/officeart/2005/8/layout/bProcess4"/>
    <dgm:cxn modelId="{2D5F6007-CC50-4996-B178-25F11254E105}" type="presParOf" srcId="{8CB1767D-9F05-495C-944A-42BF34EBE386}" destId="{FEC53B83-BEAE-4DDE-8BE1-E878EB7E624E}" srcOrd="1" destOrd="0" presId="urn:microsoft.com/office/officeart/2005/8/layout/bProcess4"/>
    <dgm:cxn modelId="{73271A74-A11D-4CF0-BB15-DD883EB10572}" type="presParOf" srcId="{1028F21F-F007-4A58-A5B5-0D921C36D710}" destId="{0D7190B7-1ACC-449A-802D-751ACE45479B}" srcOrd="17" destOrd="0" presId="urn:microsoft.com/office/officeart/2005/8/layout/bProcess4"/>
    <dgm:cxn modelId="{ACE14FC6-A9B0-42B2-98EB-F4CE2EF6459D}" type="presParOf" srcId="{1028F21F-F007-4A58-A5B5-0D921C36D710}" destId="{AFFA1392-08AD-4A2D-A2F4-AE787F2E4ADF}" srcOrd="18" destOrd="0" presId="urn:microsoft.com/office/officeart/2005/8/layout/bProcess4"/>
    <dgm:cxn modelId="{C4B2C1D2-FAAB-4BE8-887E-41EA98E574A7}" type="presParOf" srcId="{AFFA1392-08AD-4A2D-A2F4-AE787F2E4ADF}" destId="{5A333CDA-A865-4967-8196-04DE32F9EFE3}" srcOrd="0" destOrd="0" presId="urn:microsoft.com/office/officeart/2005/8/layout/bProcess4"/>
    <dgm:cxn modelId="{C208A7E6-E72F-40BF-B902-B502D17A3191}" type="presParOf" srcId="{AFFA1392-08AD-4A2D-A2F4-AE787F2E4ADF}" destId="{039578A4-494B-4007-AF28-460B2F4960AA}" srcOrd="1" destOrd="0" presId="urn:microsoft.com/office/officeart/2005/8/layout/bProcess4"/>
    <dgm:cxn modelId="{02B28D87-4F00-461B-9E2E-7084DC20426D}" type="presParOf" srcId="{1028F21F-F007-4A58-A5B5-0D921C36D710}" destId="{59B543E2-A018-4FEB-8AD0-815FA7CA4765}" srcOrd="19" destOrd="0" presId="urn:microsoft.com/office/officeart/2005/8/layout/bProcess4"/>
    <dgm:cxn modelId="{928E3E52-58C9-444C-AB1D-F2449B468EE7}" type="presParOf" srcId="{1028F21F-F007-4A58-A5B5-0D921C36D710}" destId="{C10F5A86-D419-479A-A34E-FC0F5D8F2056}" srcOrd="20" destOrd="0" presId="urn:microsoft.com/office/officeart/2005/8/layout/bProcess4"/>
    <dgm:cxn modelId="{2471D20D-AA5B-4300-9B0A-B3F972F8F488}" type="presParOf" srcId="{C10F5A86-D419-479A-A34E-FC0F5D8F2056}" destId="{5C91771A-A022-40BF-8D8A-E566DC26A9E9}" srcOrd="0" destOrd="0" presId="urn:microsoft.com/office/officeart/2005/8/layout/bProcess4"/>
    <dgm:cxn modelId="{691DC0BC-1FA6-45F3-906B-D617051E06E6}" type="presParOf" srcId="{C10F5A86-D419-479A-A34E-FC0F5D8F2056}" destId="{9D5FCDE1-C89A-4F90-8F93-42AB089E93FD}" srcOrd="1" destOrd="0" presId="urn:microsoft.com/office/officeart/2005/8/layout/bProcess4"/>
    <dgm:cxn modelId="{8BC024C2-0692-42EE-AE72-4A1200E6FDD3}" type="presParOf" srcId="{1028F21F-F007-4A58-A5B5-0D921C36D710}" destId="{EDFD903E-4C17-46C8-8144-007F06645620}" srcOrd="21" destOrd="0" presId="urn:microsoft.com/office/officeart/2005/8/layout/bProcess4"/>
    <dgm:cxn modelId="{88415A14-21CC-449C-8A02-788AC0CE0F54}" type="presParOf" srcId="{1028F21F-F007-4A58-A5B5-0D921C36D710}" destId="{D39442EE-CF0A-49CB-BE46-7544A22A0E67}" srcOrd="22" destOrd="0" presId="urn:microsoft.com/office/officeart/2005/8/layout/bProcess4"/>
    <dgm:cxn modelId="{18B86A7B-B780-473C-8EA5-C30634613F87}" type="presParOf" srcId="{D39442EE-CF0A-49CB-BE46-7544A22A0E67}" destId="{C1A9344C-4310-4816-B32F-ED58C8C4658D}" srcOrd="0" destOrd="0" presId="urn:microsoft.com/office/officeart/2005/8/layout/bProcess4"/>
    <dgm:cxn modelId="{54D331E4-58CB-4AC7-843A-4ED04026F988}" type="presParOf" srcId="{D39442EE-CF0A-49CB-BE46-7544A22A0E67}" destId="{D7C13B1F-E8A4-4511-85E6-8146F9BFBBF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A726FD-1725-48E4-832C-5B914DD742E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1F6360-3C40-45A4-812F-C366D274F8A4}">
      <dgm:prSet/>
      <dgm:spPr/>
      <dgm:t>
        <a:bodyPr/>
        <a:lstStyle/>
        <a:p>
          <a:r>
            <a:rPr lang="en-US"/>
            <a:t>- Security by Design</a:t>
          </a:r>
        </a:p>
      </dgm:t>
    </dgm:pt>
    <dgm:pt modelId="{1FBF6878-A65D-4E38-90A7-C689136FC41A}" type="parTrans" cxnId="{616AF597-C62B-45B2-9323-8190726961AD}">
      <dgm:prSet/>
      <dgm:spPr/>
      <dgm:t>
        <a:bodyPr/>
        <a:lstStyle/>
        <a:p>
          <a:endParaRPr lang="en-US"/>
        </a:p>
      </dgm:t>
    </dgm:pt>
    <dgm:pt modelId="{15AC101B-10F2-45CD-8392-68460EAA8A77}" type="sibTrans" cxnId="{616AF597-C62B-45B2-9323-8190726961AD}">
      <dgm:prSet/>
      <dgm:spPr/>
      <dgm:t>
        <a:bodyPr/>
        <a:lstStyle/>
        <a:p>
          <a:endParaRPr lang="en-US"/>
        </a:p>
      </dgm:t>
    </dgm:pt>
    <dgm:pt modelId="{83E3FC5C-F922-44CB-8A9D-47E1365433D2}">
      <dgm:prSet/>
      <dgm:spPr/>
      <dgm:t>
        <a:bodyPr/>
        <a:lstStyle/>
        <a:p>
          <a:r>
            <a:rPr lang="en-US"/>
            <a:t>- Secure defaults (HTTPS, TLS 1.2+, network isolation)</a:t>
          </a:r>
        </a:p>
      </dgm:t>
    </dgm:pt>
    <dgm:pt modelId="{5BC6C13D-45BF-44C9-ACFC-B61F9A25582A}" type="parTrans" cxnId="{0D8AF364-00EC-430D-9372-57568880A31A}">
      <dgm:prSet/>
      <dgm:spPr/>
      <dgm:t>
        <a:bodyPr/>
        <a:lstStyle/>
        <a:p>
          <a:endParaRPr lang="en-US"/>
        </a:p>
      </dgm:t>
    </dgm:pt>
    <dgm:pt modelId="{6BB4338A-DBEE-48D6-8D55-211DD5369061}" type="sibTrans" cxnId="{0D8AF364-00EC-430D-9372-57568880A31A}">
      <dgm:prSet/>
      <dgm:spPr/>
      <dgm:t>
        <a:bodyPr/>
        <a:lstStyle/>
        <a:p>
          <a:endParaRPr lang="en-US"/>
        </a:p>
      </dgm:t>
    </dgm:pt>
    <dgm:pt modelId="{2608C0FC-6B46-46AF-8BCC-66FF14F8FEF1}">
      <dgm:prSet/>
      <dgm:spPr/>
      <dgm:t>
        <a:bodyPr/>
        <a:lstStyle/>
        <a:p>
          <a:r>
            <a:rPr lang="en-US"/>
            <a:t>- Sensitive outputs and secrets never exposed</a:t>
          </a:r>
        </a:p>
      </dgm:t>
    </dgm:pt>
    <dgm:pt modelId="{14FE69DA-D88C-4B87-A296-D23BC627D414}" type="parTrans" cxnId="{882FEEBA-390C-48D4-BA17-B29551A07C20}">
      <dgm:prSet/>
      <dgm:spPr/>
      <dgm:t>
        <a:bodyPr/>
        <a:lstStyle/>
        <a:p>
          <a:endParaRPr lang="en-US"/>
        </a:p>
      </dgm:t>
    </dgm:pt>
    <dgm:pt modelId="{A7907E58-A75C-4D06-8361-97B7223EC6B1}" type="sibTrans" cxnId="{882FEEBA-390C-48D4-BA17-B29551A07C20}">
      <dgm:prSet/>
      <dgm:spPr/>
      <dgm:t>
        <a:bodyPr/>
        <a:lstStyle/>
        <a:p>
          <a:endParaRPr lang="en-US"/>
        </a:p>
      </dgm:t>
    </dgm:pt>
    <dgm:pt modelId="{D15B41A2-00D1-455C-A2C2-87F9AAF22C26}">
      <dgm:prSet/>
      <dgm:spPr/>
      <dgm:t>
        <a:bodyPr/>
        <a:lstStyle/>
        <a:p>
          <a:r>
            <a:rPr lang="en-US"/>
            <a:t>- .gitignore and code structure prevent accidental leaks</a:t>
          </a:r>
        </a:p>
      </dgm:t>
    </dgm:pt>
    <dgm:pt modelId="{9BD3574B-D930-46F5-8732-69B7BA897CD5}" type="parTrans" cxnId="{EACCEDF1-847A-4100-B480-4A23F616D32D}">
      <dgm:prSet/>
      <dgm:spPr/>
      <dgm:t>
        <a:bodyPr/>
        <a:lstStyle/>
        <a:p>
          <a:endParaRPr lang="en-US"/>
        </a:p>
      </dgm:t>
    </dgm:pt>
    <dgm:pt modelId="{A9EDBAC7-B416-4409-8798-EB04D40926B4}" type="sibTrans" cxnId="{EACCEDF1-847A-4100-B480-4A23F616D32D}">
      <dgm:prSet/>
      <dgm:spPr/>
      <dgm:t>
        <a:bodyPr/>
        <a:lstStyle/>
        <a:p>
          <a:endParaRPr lang="en-US"/>
        </a:p>
      </dgm:t>
    </dgm:pt>
    <dgm:pt modelId="{E74ADF9C-386D-4079-9F88-3DDB9F928793}">
      <dgm:prSet/>
      <dgm:spPr/>
      <dgm:t>
        <a:bodyPr/>
        <a:lstStyle/>
        <a:p>
          <a:r>
            <a:rPr lang="en-US"/>
            <a:t>- Compliance &amp;amp; Governance</a:t>
          </a:r>
        </a:p>
      </dgm:t>
    </dgm:pt>
    <dgm:pt modelId="{713E5DAE-5C57-4998-AB84-9E43B7D6BD95}" type="parTrans" cxnId="{3C2790E4-AE32-41DC-8715-56D9A23E3F4C}">
      <dgm:prSet/>
      <dgm:spPr/>
      <dgm:t>
        <a:bodyPr/>
        <a:lstStyle/>
        <a:p>
          <a:endParaRPr lang="en-US"/>
        </a:p>
      </dgm:t>
    </dgm:pt>
    <dgm:pt modelId="{5CF0DFAD-AB3C-46BB-B673-25D4CCDA3B21}" type="sibTrans" cxnId="{3C2790E4-AE32-41DC-8715-56D9A23E3F4C}">
      <dgm:prSet/>
      <dgm:spPr/>
      <dgm:t>
        <a:bodyPr/>
        <a:lstStyle/>
        <a:p>
          <a:endParaRPr lang="en-US"/>
        </a:p>
      </dgm:t>
    </dgm:pt>
    <dgm:pt modelId="{4A5A7FD1-2FEB-4A7B-8312-ED59F97DC57F}">
      <dgm:prSet/>
      <dgm:spPr/>
      <dgm:t>
        <a:bodyPr/>
        <a:lstStyle/>
        <a:p>
          <a:r>
            <a:rPr lang="en-US"/>
            <a:t>- Tagging, logging, and monitoring built-in</a:t>
          </a:r>
        </a:p>
      </dgm:t>
    </dgm:pt>
    <dgm:pt modelId="{64ABC15F-85B3-4622-8964-A81DADCBC2D3}" type="parTrans" cxnId="{9BD9E332-2A68-4785-BCFA-06291A35A206}">
      <dgm:prSet/>
      <dgm:spPr/>
      <dgm:t>
        <a:bodyPr/>
        <a:lstStyle/>
        <a:p>
          <a:endParaRPr lang="en-US"/>
        </a:p>
      </dgm:t>
    </dgm:pt>
    <dgm:pt modelId="{89460099-587F-4350-8B8B-293A5BF6EB38}" type="sibTrans" cxnId="{9BD9E332-2A68-4785-BCFA-06291A35A206}">
      <dgm:prSet/>
      <dgm:spPr/>
      <dgm:t>
        <a:bodyPr/>
        <a:lstStyle/>
        <a:p>
          <a:endParaRPr lang="en-US"/>
        </a:p>
      </dgm:t>
    </dgm:pt>
    <dgm:pt modelId="{2AA8C999-8128-448A-A22A-9CDB89583422}">
      <dgm:prSet/>
      <dgm:spPr/>
      <dgm:t>
        <a:bodyPr/>
        <a:lstStyle/>
        <a:p>
          <a:r>
            <a:rPr lang="en-US"/>
            <a:t>- Supports Azure Policy and cost management</a:t>
          </a:r>
        </a:p>
      </dgm:t>
    </dgm:pt>
    <dgm:pt modelId="{CA016FB4-47A9-4E9D-B9D4-ABC3241C3CEA}" type="parTrans" cxnId="{DA08DA05-A32B-4FD2-A661-E08D736EA370}">
      <dgm:prSet/>
      <dgm:spPr/>
      <dgm:t>
        <a:bodyPr/>
        <a:lstStyle/>
        <a:p>
          <a:endParaRPr lang="en-US"/>
        </a:p>
      </dgm:t>
    </dgm:pt>
    <dgm:pt modelId="{1559B782-80EC-4249-A46F-4F9FDE9D9E90}" type="sibTrans" cxnId="{DA08DA05-A32B-4FD2-A661-E08D736EA370}">
      <dgm:prSet/>
      <dgm:spPr/>
      <dgm:t>
        <a:bodyPr/>
        <a:lstStyle/>
        <a:p>
          <a:endParaRPr lang="en-US"/>
        </a:p>
      </dgm:t>
    </dgm:pt>
    <dgm:pt modelId="{04C57C5F-09FF-45BA-8467-79BA53F8DAC8}">
      <dgm:prSet/>
      <dgm:spPr/>
      <dgm:t>
        <a:bodyPr/>
        <a:lstStyle/>
        <a:p>
          <a:r>
            <a:rPr lang="en-US"/>
            <a:t>- Scalability &amp;amp; Flexibility</a:t>
          </a:r>
        </a:p>
      </dgm:t>
    </dgm:pt>
    <dgm:pt modelId="{EF20967E-CD57-4035-97B0-B9506C45C950}" type="parTrans" cxnId="{EC288A63-3204-4AC7-A318-9E180798FAC3}">
      <dgm:prSet/>
      <dgm:spPr/>
      <dgm:t>
        <a:bodyPr/>
        <a:lstStyle/>
        <a:p>
          <a:endParaRPr lang="en-US"/>
        </a:p>
      </dgm:t>
    </dgm:pt>
    <dgm:pt modelId="{2915B29A-537E-490E-91B8-E180714CB74E}" type="sibTrans" cxnId="{EC288A63-3204-4AC7-A318-9E180798FAC3}">
      <dgm:prSet/>
      <dgm:spPr/>
      <dgm:t>
        <a:bodyPr/>
        <a:lstStyle/>
        <a:p>
          <a:endParaRPr lang="en-US"/>
        </a:p>
      </dgm:t>
    </dgm:pt>
    <dgm:pt modelId="{3BF582B7-A8C2-4DCE-A64E-07203780AC30}">
      <dgm:prSet/>
      <dgm:spPr/>
      <dgm:t>
        <a:bodyPr/>
        <a:lstStyle/>
        <a:p>
          <a:r>
            <a:rPr lang="en-US"/>
            <a:t>- Easily extend modules for new workloads</a:t>
          </a:r>
        </a:p>
      </dgm:t>
    </dgm:pt>
    <dgm:pt modelId="{CB3380C4-85DC-4066-AC2F-058ED45A1263}" type="parTrans" cxnId="{A709C68E-7989-45CC-9DD9-57AD1A03F418}">
      <dgm:prSet/>
      <dgm:spPr/>
      <dgm:t>
        <a:bodyPr/>
        <a:lstStyle/>
        <a:p>
          <a:endParaRPr lang="en-US"/>
        </a:p>
      </dgm:t>
    </dgm:pt>
    <dgm:pt modelId="{1B390FC2-96E1-4F6D-97A2-30F0E377542C}" type="sibTrans" cxnId="{A709C68E-7989-45CC-9DD9-57AD1A03F418}">
      <dgm:prSet/>
      <dgm:spPr/>
      <dgm:t>
        <a:bodyPr/>
        <a:lstStyle/>
        <a:p>
          <a:endParaRPr lang="en-US"/>
        </a:p>
      </dgm:t>
    </dgm:pt>
    <dgm:pt modelId="{C102DC0B-024D-4097-BE76-4A14FA48F914}">
      <dgm:prSet/>
      <dgm:spPr/>
      <dgm:t>
        <a:bodyPr/>
        <a:lstStyle/>
        <a:p>
          <a:r>
            <a:rPr lang="en-US"/>
            <a:t>- Supports both greenfield and brownfield deployments</a:t>
          </a:r>
        </a:p>
      </dgm:t>
    </dgm:pt>
    <dgm:pt modelId="{F81A3C62-411C-4B87-B3AF-6EBDA099FE9B}" type="parTrans" cxnId="{1D113640-6048-461F-A1CF-AB532E404B56}">
      <dgm:prSet/>
      <dgm:spPr/>
      <dgm:t>
        <a:bodyPr/>
        <a:lstStyle/>
        <a:p>
          <a:endParaRPr lang="en-US"/>
        </a:p>
      </dgm:t>
    </dgm:pt>
    <dgm:pt modelId="{5C2BB8C7-42C6-40E5-9E7D-9D70039D420C}" type="sibTrans" cxnId="{1D113640-6048-461F-A1CF-AB532E404B56}">
      <dgm:prSet/>
      <dgm:spPr/>
      <dgm:t>
        <a:bodyPr/>
        <a:lstStyle/>
        <a:p>
          <a:endParaRPr lang="en-US"/>
        </a:p>
      </dgm:t>
    </dgm:pt>
    <dgm:pt modelId="{504A94B7-3AED-41E8-853D-A8C48AAB93C9}">
      <dgm:prSet/>
      <dgm:spPr/>
      <dgm:t>
        <a:bodyPr/>
        <a:lstStyle/>
        <a:p>
          <a:r>
            <a:rPr lang="en-US"/>
            <a:t>- Support for DevOps &amp;amp; Automation</a:t>
          </a:r>
        </a:p>
      </dgm:t>
    </dgm:pt>
    <dgm:pt modelId="{1B0153E9-956F-4071-A507-C9DFF8EB1B89}" type="parTrans" cxnId="{3D70373C-7DB7-4371-ADD4-09DB207B6E52}">
      <dgm:prSet/>
      <dgm:spPr/>
      <dgm:t>
        <a:bodyPr/>
        <a:lstStyle/>
        <a:p>
          <a:endParaRPr lang="en-US"/>
        </a:p>
      </dgm:t>
    </dgm:pt>
    <dgm:pt modelId="{101F7735-7490-4918-9A0A-D474F3F33FE4}" type="sibTrans" cxnId="{3D70373C-7DB7-4371-ADD4-09DB207B6E52}">
      <dgm:prSet/>
      <dgm:spPr/>
      <dgm:t>
        <a:bodyPr/>
        <a:lstStyle/>
        <a:p>
          <a:endParaRPr lang="en-US"/>
        </a:p>
      </dgm:t>
    </dgm:pt>
    <dgm:pt modelId="{35312943-5490-4AD2-BEAF-222CC3AEFE09}">
      <dgm:prSet/>
      <dgm:spPr/>
      <dgm:t>
        <a:bodyPr/>
        <a:lstStyle/>
        <a:p>
          <a:r>
            <a:rPr lang="en-US"/>
            <a:t>- Integrates with your CI/CD pipelines</a:t>
          </a:r>
        </a:p>
      </dgm:t>
    </dgm:pt>
    <dgm:pt modelId="{415A461A-6713-44B6-9E3B-A57C8AEA240B}" type="parTrans" cxnId="{8AD780A7-C85A-49CF-8C69-DE29B73F9816}">
      <dgm:prSet/>
      <dgm:spPr/>
      <dgm:t>
        <a:bodyPr/>
        <a:lstStyle/>
        <a:p>
          <a:endParaRPr lang="en-US"/>
        </a:p>
      </dgm:t>
    </dgm:pt>
    <dgm:pt modelId="{72C3C488-E552-40C1-836D-834AA5449CAE}" type="sibTrans" cxnId="{8AD780A7-C85A-49CF-8C69-DE29B73F9816}">
      <dgm:prSet/>
      <dgm:spPr/>
      <dgm:t>
        <a:bodyPr/>
        <a:lstStyle/>
        <a:p>
          <a:endParaRPr lang="en-US"/>
        </a:p>
      </dgm:t>
    </dgm:pt>
    <dgm:pt modelId="{8AF5FBBD-B715-4718-AA00-64EF0407BF28}">
      <dgm:prSet/>
      <dgm:spPr/>
      <dgm:t>
        <a:bodyPr/>
        <a:lstStyle/>
        <a:p>
          <a:r>
            <a:rPr lang="en-US"/>
            <a:t>- Enables GitOps and Infrastructure as Code workflows</a:t>
          </a:r>
        </a:p>
      </dgm:t>
    </dgm:pt>
    <dgm:pt modelId="{E1345B95-5AC9-4A49-A1B6-2CA04C564F0A}" type="parTrans" cxnId="{AA0A5441-03F5-4CD0-AC94-8A3AFC6ADF5C}">
      <dgm:prSet/>
      <dgm:spPr/>
      <dgm:t>
        <a:bodyPr/>
        <a:lstStyle/>
        <a:p>
          <a:endParaRPr lang="en-US"/>
        </a:p>
      </dgm:t>
    </dgm:pt>
    <dgm:pt modelId="{213A96AB-A0D7-4721-93F7-9EF5922A1DCD}" type="sibTrans" cxnId="{AA0A5441-03F5-4CD0-AC94-8A3AFC6ADF5C}">
      <dgm:prSet/>
      <dgm:spPr/>
      <dgm:t>
        <a:bodyPr/>
        <a:lstStyle/>
        <a:p>
          <a:endParaRPr lang="en-US"/>
        </a:p>
      </dgm:t>
    </dgm:pt>
    <dgm:pt modelId="{E45953D0-3B2E-46B3-BD8D-C016CA02C6EB}" type="pres">
      <dgm:prSet presAssocID="{EBA726FD-1725-48E4-832C-5B914DD742ED}" presName="Name0" presStyleCnt="0">
        <dgm:presLayoutVars>
          <dgm:dir/>
          <dgm:resizeHandles val="exact"/>
        </dgm:presLayoutVars>
      </dgm:prSet>
      <dgm:spPr/>
    </dgm:pt>
    <dgm:pt modelId="{AA684A1D-B3B9-4FA3-90A2-47D710EFCE9B}" type="pres">
      <dgm:prSet presAssocID="{9B1F6360-3C40-45A4-812F-C366D274F8A4}" presName="node" presStyleLbl="node1" presStyleIdx="0" presStyleCnt="13">
        <dgm:presLayoutVars>
          <dgm:bulletEnabled val="1"/>
        </dgm:presLayoutVars>
      </dgm:prSet>
      <dgm:spPr/>
    </dgm:pt>
    <dgm:pt modelId="{460D1E35-3042-406D-B08D-815721268CDD}" type="pres">
      <dgm:prSet presAssocID="{15AC101B-10F2-45CD-8392-68460EAA8A77}" presName="sibTrans" presStyleLbl="sibTrans1D1" presStyleIdx="0" presStyleCnt="12"/>
      <dgm:spPr/>
    </dgm:pt>
    <dgm:pt modelId="{E83C1B77-346E-4B84-AB19-430DFAA0D8D2}" type="pres">
      <dgm:prSet presAssocID="{15AC101B-10F2-45CD-8392-68460EAA8A77}" presName="connectorText" presStyleLbl="sibTrans1D1" presStyleIdx="0" presStyleCnt="12"/>
      <dgm:spPr/>
    </dgm:pt>
    <dgm:pt modelId="{1EF68FAE-46ED-419E-BEDA-B4373E589AF6}" type="pres">
      <dgm:prSet presAssocID="{83E3FC5C-F922-44CB-8A9D-47E1365433D2}" presName="node" presStyleLbl="node1" presStyleIdx="1" presStyleCnt="13">
        <dgm:presLayoutVars>
          <dgm:bulletEnabled val="1"/>
        </dgm:presLayoutVars>
      </dgm:prSet>
      <dgm:spPr/>
    </dgm:pt>
    <dgm:pt modelId="{73E3C8D3-D2BE-4EED-883D-7FC39D372672}" type="pres">
      <dgm:prSet presAssocID="{6BB4338A-DBEE-48D6-8D55-211DD5369061}" presName="sibTrans" presStyleLbl="sibTrans1D1" presStyleIdx="1" presStyleCnt="12"/>
      <dgm:spPr/>
    </dgm:pt>
    <dgm:pt modelId="{AD7B9959-DED0-464D-B2D4-F919768F9BD3}" type="pres">
      <dgm:prSet presAssocID="{6BB4338A-DBEE-48D6-8D55-211DD5369061}" presName="connectorText" presStyleLbl="sibTrans1D1" presStyleIdx="1" presStyleCnt="12"/>
      <dgm:spPr/>
    </dgm:pt>
    <dgm:pt modelId="{BE1EC89F-638E-4B13-A8D4-6961432D56FF}" type="pres">
      <dgm:prSet presAssocID="{2608C0FC-6B46-46AF-8BCC-66FF14F8FEF1}" presName="node" presStyleLbl="node1" presStyleIdx="2" presStyleCnt="13">
        <dgm:presLayoutVars>
          <dgm:bulletEnabled val="1"/>
        </dgm:presLayoutVars>
      </dgm:prSet>
      <dgm:spPr/>
    </dgm:pt>
    <dgm:pt modelId="{0A3F8939-4C08-41FD-B6C3-E682B6B96D31}" type="pres">
      <dgm:prSet presAssocID="{A7907E58-A75C-4D06-8361-97B7223EC6B1}" presName="sibTrans" presStyleLbl="sibTrans1D1" presStyleIdx="2" presStyleCnt="12"/>
      <dgm:spPr/>
    </dgm:pt>
    <dgm:pt modelId="{78C05B16-0B4F-4DA6-ADBB-2BB36D6724EC}" type="pres">
      <dgm:prSet presAssocID="{A7907E58-A75C-4D06-8361-97B7223EC6B1}" presName="connectorText" presStyleLbl="sibTrans1D1" presStyleIdx="2" presStyleCnt="12"/>
      <dgm:spPr/>
    </dgm:pt>
    <dgm:pt modelId="{C2F61281-A1FC-4A40-B117-C0F9CB75406A}" type="pres">
      <dgm:prSet presAssocID="{D15B41A2-00D1-455C-A2C2-87F9AAF22C26}" presName="node" presStyleLbl="node1" presStyleIdx="3" presStyleCnt="13">
        <dgm:presLayoutVars>
          <dgm:bulletEnabled val="1"/>
        </dgm:presLayoutVars>
      </dgm:prSet>
      <dgm:spPr/>
    </dgm:pt>
    <dgm:pt modelId="{1624002B-45C9-4D22-B96B-28EDE9A89D0E}" type="pres">
      <dgm:prSet presAssocID="{A9EDBAC7-B416-4409-8798-EB04D40926B4}" presName="sibTrans" presStyleLbl="sibTrans1D1" presStyleIdx="3" presStyleCnt="12"/>
      <dgm:spPr/>
    </dgm:pt>
    <dgm:pt modelId="{24B216B1-AE34-47A8-AFA3-3954AC0557DD}" type="pres">
      <dgm:prSet presAssocID="{A9EDBAC7-B416-4409-8798-EB04D40926B4}" presName="connectorText" presStyleLbl="sibTrans1D1" presStyleIdx="3" presStyleCnt="12"/>
      <dgm:spPr/>
    </dgm:pt>
    <dgm:pt modelId="{21DB18C2-DC4B-42C0-A898-C3A11BEBE14A}" type="pres">
      <dgm:prSet presAssocID="{E74ADF9C-386D-4079-9F88-3DDB9F928793}" presName="node" presStyleLbl="node1" presStyleIdx="4" presStyleCnt="13">
        <dgm:presLayoutVars>
          <dgm:bulletEnabled val="1"/>
        </dgm:presLayoutVars>
      </dgm:prSet>
      <dgm:spPr/>
    </dgm:pt>
    <dgm:pt modelId="{BF6A577D-DEC9-4D7A-9C63-1B2EE253C210}" type="pres">
      <dgm:prSet presAssocID="{5CF0DFAD-AB3C-46BB-B673-25D4CCDA3B21}" presName="sibTrans" presStyleLbl="sibTrans1D1" presStyleIdx="4" presStyleCnt="12"/>
      <dgm:spPr/>
    </dgm:pt>
    <dgm:pt modelId="{8913669A-F397-4C4D-9532-E09A41BB85CE}" type="pres">
      <dgm:prSet presAssocID="{5CF0DFAD-AB3C-46BB-B673-25D4CCDA3B21}" presName="connectorText" presStyleLbl="sibTrans1D1" presStyleIdx="4" presStyleCnt="12"/>
      <dgm:spPr/>
    </dgm:pt>
    <dgm:pt modelId="{D242B84A-D974-48E6-920B-BB1C1767DE1F}" type="pres">
      <dgm:prSet presAssocID="{4A5A7FD1-2FEB-4A7B-8312-ED59F97DC57F}" presName="node" presStyleLbl="node1" presStyleIdx="5" presStyleCnt="13">
        <dgm:presLayoutVars>
          <dgm:bulletEnabled val="1"/>
        </dgm:presLayoutVars>
      </dgm:prSet>
      <dgm:spPr/>
    </dgm:pt>
    <dgm:pt modelId="{FE493201-2B6E-4452-955F-27E993D01660}" type="pres">
      <dgm:prSet presAssocID="{89460099-587F-4350-8B8B-293A5BF6EB38}" presName="sibTrans" presStyleLbl="sibTrans1D1" presStyleIdx="5" presStyleCnt="12"/>
      <dgm:spPr/>
    </dgm:pt>
    <dgm:pt modelId="{509832C1-5397-46D1-97F6-BF3081AF81F7}" type="pres">
      <dgm:prSet presAssocID="{89460099-587F-4350-8B8B-293A5BF6EB38}" presName="connectorText" presStyleLbl="sibTrans1D1" presStyleIdx="5" presStyleCnt="12"/>
      <dgm:spPr/>
    </dgm:pt>
    <dgm:pt modelId="{73A8D23E-96E2-4CB7-B8E0-978DABD4442C}" type="pres">
      <dgm:prSet presAssocID="{2AA8C999-8128-448A-A22A-9CDB89583422}" presName="node" presStyleLbl="node1" presStyleIdx="6" presStyleCnt="13">
        <dgm:presLayoutVars>
          <dgm:bulletEnabled val="1"/>
        </dgm:presLayoutVars>
      </dgm:prSet>
      <dgm:spPr/>
    </dgm:pt>
    <dgm:pt modelId="{F4C3596A-E67B-40E6-B4C6-C7B7AE2DED18}" type="pres">
      <dgm:prSet presAssocID="{1559B782-80EC-4249-A46F-4F9FDE9D9E90}" presName="sibTrans" presStyleLbl="sibTrans1D1" presStyleIdx="6" presStyleCnt="12"/>
      <dgm:spPr/>
    </dgm:pt>
    <dgm:pt modelId="{F4A2931A-7CAB-44E6-B8D6-1E6AF2815572}" type="pres">
      <dgm:prSet presAssocID="{1559B782-80EC-4249-A46F-4F9FDE9D9E90}" presName="connectorText" presStyleLbl="sibTrans1D1" presStyleIdx="6" presStyleCnt="12"/>
      <dgm:spPr/>
    </dgm:pt>
    <dgm:pt modelId="{F52708BC-6718-4207-A007-E73E3A6422E4}" type="pres">
      <dgm:prSet presAssocID="{04C57C5F-09FF-45BA-8467-79BA53F8DAC8}" presName="node" presStyleLbl="node1" presStyleIdx="7" presStyleCnt="13">
        <dgm:presLayoutVars>
          <dgm:bulletEnabled val="1"/>
        </dgm:presLayoutVars>
      </dgm:prSet>
      <dgm:spPr/>
    </dgm:pt>
    <dgm:pt modelId="{D7694093-1E6F-4C8B-9571-563EA9A36AD6}" type="pres">
      <dgm:prSet presAssocID="{2915B29A-537E-490E-91B8-E180714CB74E}" presName="sibTrans" presStyleLbl="sibTrans1D1" presStyleIdx="7" presStyleCnt="12"/>
      <dgm:spPr/>
    </dgm:pt>
    <dgm:pt modelId="{21BE1304-D246-4C89-B274-5C11A0044370}" type="pres">
      <dgm:prSet presAssocID="{2915B29A-537E-490E-91B8-E180714CB74E}" presName="connectorText" presStyleLbl="sibTrans1D1" presStyleIdx="7" presStyleCnt="12"/>
      <dgm:spPr/>
    </dgm:pt>
    <dgm:pt modelId="{CC87E399-6F6C-4697-AA3D-C3C365AA1793}" type="pres">
      <dgm:prSet presAssocID="{3BF582B7-A8C2-4DCE-A64E-07203780AC30}" presName="node" presStyleLbl="node1" presStyleIdx="8" presStyleCnt="13">
        <dgm:presLayoutVars>
          <dgm:bulletEnabled val="1"/>
        </dgm:presLayoutVars>
      </dgm:prSet>
      <dgm:spPr/>
    </dgm:pt>
    <dgm:pt modelId="{146BD7E2-9D64-4DF2-AA4F-9C024D25908F}" type="pres">
      <dgm:prSet presAssocID="{1B390FC2-96E1-4F6D-97A2-30F0E377542C}" presName="sibTrans" presStyleLbl="sibTrans1D1" presStyleIdx="8" presStyleCnt="12"/>
      <dgm:spPr/>
    </dgm:pt>
    <dgm:pt modelId="{60E13D6A-61B6-4328-A9E6-B88F9D545DC7}" type="pres">
      <dgm:prSet presAssocID="{1B390FC2-96E1-4F6D-97A2-30F0E377542C}" presName="connectorText" presStyleLbl="sibTrans1D1" presStyleIdx="8" presStyleCnt="12"/>
      <dgm:spPr/>
    </dgm:pt>
    <dgm:pt modelId="{94708432-85DA-4185-9D96-5119C1CA1BD0}" type="pres">
      <dgm:prSet presAssocID="{C102DC0B-024D-4097-BE76-4A14FA48F914}" presName="node" presStyleLbl="node1" presStyleIdx="9" presStyleCnt="13">
        <dgm:presLayoutVars>
          <dgm:bulletEnabled val="1"/>
        </dgm:presLayoutVars>
      </dgm:prSet>
      <dgm:spPr/>
    </dgm:pt>
    <dgm:pt modelId="{2D7D1F12-6214-4AC2-8196-75631A4036CE}" type="pres">
      <dgm:prSet presAssocID="{5C2BB8C7-42C6-40E5-9E7D-9D70039D420C}" presName="sibTrans" presStyleLbl="sibTrans1D1" presStyleIdx="9" presStyleCnt="12"/>
      <dgm:spPr/>
    </dgm:pt>
    <dgm:pt modelId="{851C73A1-0D10-4B0D-BC1B-3CD599FBC289}" type="pres">
      <dgm:prSet presAssocID="{5C2BB8C7-42C6-40E5-9E7D-9D70039D420C}" presName="connectorText" presStyleLbl="sibTrans1D1" presStyleIdx="9" presStyleCnt="12"/>
      <dgm:spPr/>
    </dgm:pt>
    <dgm:pt modelId="{3A6A2125-50C6-4721-8CEC-B3F704C1194E}" type="pres">
      <dgm:prSet presAssocID="{504A94B7-3AED-41E8-853D-A8C48AAB93C9}" presName="node" presStyleLbl="node1" presStyleIdx="10" presStyleCnt="13">
        <dgm:presLayoutVars>
          <dgm:bulletEnabled val="1"/>
        </dgm:presLayoutVars>
      </dgm:prSet>
      <dgm:spPr/>
    </dgm:pt>
    <dgm:pt modelId="{F030AD7C-49E5-4D39-81A2-BE1FA9B07FB5}" type="pres">
      <dgm:prSet presAssocID="{101F7735-7490-4918-9A0A-D474F3F33FE4}" presName="sibTrans" presStyleLbl="sibTrans1D1" presStyleIdx="10" presStyleCnt="12"/>
      <dgm:spPr/>
    </dgm:pt>
    <dgm:pt modelId="{C47C08B5-5DDE-4E53-8313-43483467D09F}" type="pres">
      <dgm:prSet presAssocID="{101F7735-7490-4918-9A0A-D474F3F33FE4}" presName="connectorText" presStyleLbl="sibTrans1D1" presStyleIdx="10" presStyleCnt="12"/>
      <dgm:spPr/>
    </dgm:pt>
    <dgm:pt modelId="{BB05F94E-80A0-4190-8107-40FD5098C18E}" type="pres">
      <dgm:prSet presAssocID="{35312943-5490-4AD2-BEAF-222CC3AEFE09}" presName="node" presStyleLbl="node1" presStyleIdx="11" presStyleCnt="13">
        <dgm:presLayoutVars>
          <dgm:bulletEnabled val="1"/>
        </dgm:presLayoutVars>
      </dgm:prSet>
      <dgm:spPr/>
    </dgm:pt>
    <dgm:pt modelId="{2B4111FA-5A30-4FB1-BA7E-21380F8AD866}" type="pres">
      <dgm:prSet presAssocID="{72C3C488-E552-40C1-836D-834AA5449CAE}" presName="sibTrans" presStyleLbl="sibTrans1D1" presStyleIdx="11" presStyleCnt="12"/>
      <dgm:spPr/>
    </dgm:pt>
    <dgm:pt modelId="{E4A85249-B2E0-41AB-9232-A410A1E51058}" type="pres">
      <dgm:prSet presAssocID="{72C3C488-E552-40C1-836D-834AA5449CAE}" presName="connectorText" presStyleLbl="sibTrans1D1" presStyleIdx="11" presStyleCnt="12"/>
      <dgm:spPr/>
    </dgm:pt>
    <dgm:pt modelId="{C74CDF3F-DA39-447E-85B9-D2CB705682D1}" type="pres">
      <dgm:prSet presAssocID="{8AF5FBBD-B715-4718-AA00-64EF0407BF28}" presName="node" presStyleLbl="node1" presStyleIdx="12" presStyleCnt="13">
        <dgm:presLayoutVars>
          <dgm:bulletEnabled val="1"/>
        </dgm:presLayoutVars>
      </dgm:prSet>
      <dgm:spPr/>
    </dgm:pt>
  </dgm:ptLst>
  <dgm:cxnLst>
    <dgm:cxn modelId="{A43C8602-EF17-4426-9CAD-8FD1F81C083A}" type="presOf" srcId="{4A5A7FD1-2FEB-4A7B-8312-ED59F97DC57F}" destId="{D242B84A-D974-48E6-920B-BB1C1767DE1F}" srcOrd="0" destOrd="0" presId="urn:microsoft.com/office/officeart/2016/7/layout/RepeatingBendingProcessNew"/>
    <dgm:cxn modelId="{DA08DA05-A32B-4FD2-A661-E08D736EA370}" srcId="{EBA726FD-1725-48E4-832C-5B914DD742ED}" destId="{2AA8C999-8128-448A-A22A-9CDB89583422}" srcOrd="6" destOrd="0" parTransId="{CA016FB4-47A9-4E9D-B9D4-ABC3241C3CEA}" sibTransId="{1559B782-80EC-4249-A46F-4F9FDE9D9E90}"/>
    <dgm:cxn modelId="{18BF700C-3E19-4F9B-AB4B-62326D1653B9}" type="presOf" srcId="{35312943-5490-4AD2-BEAF-222CC3AEFE09}" destId="{BB05F94E-80A0-4190-8107-40FD5098C18E}" srcOrd="0" destOrd="0" presId="urn:microsoft.com/office/officeart/2016/7/layout/RepeatingBendingProcessNew"/>
    <dgm:cxn modelId="{99818925-7364-4B75-8087-A29010C17F04}" type="presOf" srcId="{89460099-587F-4350-8B8B-293A5BF6EB38}" destId="{FE493201-2B6E-4452-955F-27E993D01660}" srcOrd="0" destOrd="0" presId="urn:microsoft.com/office/officeart/2016/7/layout/RepeatingBendingProcessNew"/>
    <dgm:cxn modelId="{FAD0D02C-73C4-43E3-92C4-3581F3687377}" type="presOf" srcId="{504A94B7-3AED-41E8-853D-A8C48AAB93C9}" destId="{3A6A2125-50C6-4721-8CEC-B3F704C1194E}" srcOrd="0" destOrd="0" presId="urn:microsoft.com/office/officeart/2016/7/layout/RepeatingBendingProcessNew"/>
    <dgm:cxn modelId="{35631432-642E-4053-987E-F3D7FA9970B0}" type="presOf" srcId="{5CF0DFAD-AB3C-46BB-B673-25D4CCDA3B21}" destId="{BF6A577D-DEC9-4D7A-9C63-1B2EE253C210}" srcOrd="0" destOrd="0" presId="urn:microsoft.com/office/officeart/2016/7/layout/RepeatingBendingProcessNew"/>
    <dgm:cxn modelId="{9BD9E332-2A68-4785-BCFA-06291A35A206}" srcId="{EBA726FD-1725-48E4-832C-5B914DD742ED}" destId="{4A5A7FD1-2FEB-4A7B-8312-ED59F97DC57F}" srcOrd="5" destOrd="0" parTransId="{64ABC15F-85B3-4622-8964-A81DADCBC2D3}" sibTransId="{89460099-587F-4350-8B8B-293A5BF6EB38}"/>
    <dgm:cxn modelId="{3D70373C-7DB7-4371-ADD4-09DB207B6E52}" srcId="{EBA726FD-1725-48E4-832C-5B914DD742ED}" destId="{504A94B7-3AED-41E8-853D-A8C48AAB93C9}" srcOrd="10" destOrd="0" parTransId="{1B0153E9-956F-4071-A507-C9DFF8EB1B89}" sibTransId="{101F7735-7490-4918-9A0A-D474F3F33FE4}"/>
    <dgm:cxn modelId="{BB1D6C3E-E667-4C11-9379-011530E0DEFD}" type="presOf" srcId="{1559B782-80EC-4249-A46F-4F9FDE9D9E90}" destId="{F4C3596A-E67B-40E6-B4C6-C7B7AE2DED18}" srcOrd="0" destOrd="0" presId="urn:microsoft.com/office/officeart/2016/7/layout/RepeatingBendingProcessNew"/>
    <dgm:cxn modelId="{D4F5B03F-B7D3-4251-8A5E-C54DC646A173}" type="presOf" srcId="{101F7735-7490-4918-9A0A-D474F3F33FE4}" destId="{C47C08B5-5DDE-4E53-8313-43483467D09F}" srcOrd="1" destOrd="0" presId="urn:microsoft.com/office/officeart/2016/7/layout/RepeatingBendingProcessNew"/>
    <dgm:cxn modelId="{F4AFBC3F-1F85-44F6-8061-F8A8F22CE20B}" type="presOf" srcId="{2AA8C999-8128-448A-A22A-9CDB89583422}" destId="{73A8D23E-96E2-4CB7-B8E0-978DABD4442C}" srcOrd="0" destOrd="0" presId="urn:microsoft.com/office/officeart/2016/7/layout/RepeatingBendingProcessNew"/>
    <dgm:cxn modelId="{1D113640-6048-461F-A1CF-AB532E404B56}" srcId="{EBA726FD-1725-48E4-832C-5B914DD742ED}" destId="{C102DC0B-024D-4097-BE76-4A14FA48F914}" srcOrd="9" destOrd="0" parTransId="{F81A3C62-411C-4B87-B3AF-6EBDA099FE9B}" sibTransId="{5C2BB8C7-42C6-40E5-9E7D-9D70039D420C}"/>
    <dgm:cxn modelId="{F71AED40-62D6-4881-BCFE-A724CB7F0D0C}" type="presOf" srcId="{1559B782-80EC-4249-A46F-4F9FDE9D9E90}" destId="{F4A2931A-7CAB-44E6-B8D6-1E6AF2815572}" srcOrd="1" destOrd="0" presId="urn:microsoft.com/office/officeart/2016/7/layout/RepeatingBendingProcessNew"/>
    <dgm:cxn modelId="{6A4BEA5F-8342-4903-AA22-2E856D5E312C}" type="presOf" srcId="{E74ADF9C-386D-4079-9F88-3DDB9F928793}" destId="{21DB18C2-DC4B-42C0-A898-C3A11BEBE14A}" srcOrd="0" destOrd="0" presId="urn:microsoft.com/office/officeart/2016/7/layout/RepeatingBendingProcessNew"/>
    <dgm:cxn modelId="{AA0A5441-03F5-4CD0-AC94-8A3AFC6ADF5C}" srcId="{EBA726FD-1725-48E4-832C-5B914DD742ED}" destId="{8AF5FBBD-B715-4718-AA00-64EF0407BF28}" srcOrd="12" destOrd="0" parTransId="{E1345B95-5AC9-4A49-A1B6-2CA04C564F0A}" sibTransId="{213A96AB-A0D7-4721-93F7-9EF5922A1DCD}"/>
    <dgm:cxn modelId="{1E28BD41-B91C-4161-91E9-93AFC755D5FB}" type="presOf" srcId="{72C3C488-E552-40C1-836D-834AA5449CAE}" destId="{2B4111FA-5A30-4FB1-BA7E-21380F8AD866}" srcOrd="0" destOrd="0" presId="urn:microsoft.com/office/officeart/2016/7/layout/RepeatingBendingProcessNew"/>
    <dgm:cxn modelId="{EC288A63-3204-4AC7-A318-9E180798FAC3}" srcId="{EBA726FD-1725-48E4-832C-5B914DD742ED}" destId="{04C57C5F-09FF-45BA-8467-79BA53F8DAC8}" srcOrd="7" destOrd="0" parTransId="{EF20967E-CD57-4035-97B0-B9506C45C950}" sibTransId="{2915B29A-537E-490E-91B8-E180714CB74E}"/>
    <dgm:cxn modelId="{A56D1064-3AA1-410D-B9C3-1AFA1ED2BDC1}" type="presOf" srcId="{A7907E58-A75C-4D06-8361-97B7223EC6B1}" destId="{78C05B16-0B4F-4DA6-ADBB-2BB36D6724EC}" srcOrd="1" destOrd="0" presId="urn:microsoft.com/office/officeart/2016/7/layout/RepeatingBendingProcessNew"/>
    <dgm:cxn modelId="{0D8AF364-00EC-430D-9372-57568880A31A}" srcId="{EBA726FD-1725-48E4-832C-5B914DD742ED}" destId="{83E3FC5C-F922-44CB-8A9D-47E1365433D2}" srcOrd="1" destOrd="0" parTransId="{5BC6C13D-45BF-44C9-ACFC-B61F9A25582A}" sibTransId="{6BB4338A-DBEE-48D6-8D55-211DD5369061}"/>
    <dgm:cxn modelId="{6A2BB446-FB73-42C5-9E96-CF4FD2872EFE}" type="presOf" srcId="{2915B29A-537E-490E-91B8-E180714CB74E}" destId="{D7694093-1E6F-4C8B-9571-563EA9A36AD6}" srcOrd="0" destOrd="0" presId="urn:microsoft.com/office/officeart/2016/7/layout/RepeatingBendingProcessNew"/>
    <dgm:cxn modelId="{CBCD1268-1580-4595-A723-D61E2C00F0DC}" type="presOf" srcId="{1B390FC2-96E1-4F6D-97A2-30F0E377542C}" destId="{146BD7E2-9D64-4DF2-AA4F-9C024D25908F}" srcOrd="0" destOrd="0" presId="urn:microsoft.com/office/officeart/2016/7/layout/RepeatingBendingProcessNew"/>
    <dgm:cxn modelId="{274C8C6A-8E5C-4DD8-9519-A7D0F5F6411A}" type="presOf" srcId="{5C2BB8C7-42C6-40E5-9E7D-9D70039D420C}" destId="{851C73A1-0D10-4B0D-BC1B-3CD599FBC289}" srcOrd="1" destOrd="0" presId="urn:microsoft.com/office/officeart/2016/7/layout/RepeatingBendingProcessNew"/>
    <dgm:cxn modelId="{80F85D51-DB9C-4030-B4D2-0BE65730B065}" type="presOf" srcId="{3BF582B7-A8C2-4DCE-A64E-07203780AC30}" destId="{CC87E399-6F6C-4697-AA3D-C3C365AA1793}" srcOrd="0" destOrd="0" presId="urn:microsoft.com/office/officeart/2016/7/layout/RepeatingBendingProcessNew"/>
    <dgm:cxn modelId="{39B07774-6C09-4CF6-9D5C-FEE92C3DCD6B}" type="presOf" srcId="{72C3C488-E552-40C1-836D-834AA5449CAE}" destId="{E4A85249-B2E0-41AB-9232-A410A1E51058}" srcOrd="1" destOrd="0" presId="urn:microsoft.com/office/officeart/2016/7/layout/RepeatingBendingProcessNew"/>
    <dgm:cxn modelId="{22626B79-BEE3-440C-A54C-309C8D25893A}" type="presOf" srcId="{A7907E58-A75C-4D06-8361-97B7223EC6B1}" destId="{0A3F8939-4C08-41FD-B6C3-E682B6B96D31}" srcOrd="0" destOrd="0" presId="urn:microsoft.com/office/officeart/2016/7/layout/RepeatingBendingProcessNew"/>
    <dgm:cxn modelId="{D1B1AD7D-6089-4735-9B96-5933BBA81B4E}" type="presOf" srcId="{2608C0FC-6B46-46AF-8BCC-66FF14F8FEF1}" destId="{BE1EC89F-638E-4B13-A8D4-6961432D56FF}" srcOrd="0" destOrd="0" presId="urn:microsoft.com/office/officeart/2016/7/layout/RepeatingBendingProcessNew"/>
    <dgm:cxn modelId="{5E4A4B7E-736D-4AEA-AF86-7534CAD4BE93}" type="presOf" srcId="{15AC101B-10F2-45CD-8392-68460EAA8A77}" destId="{460D1E35-3042-406D-B08D-815721268CDD}" srcOrd="0" destOrd="0" presId="urn:microsoft.com/office/officeart/2016/7/layout/RepeatingBendingProcessNew"/>
    <dgm:cxn modelId="{C55E8B81-7449-4EB1-A83B-36ABF2855AF3}" type="presOf" srcId="{04C57C5F-09FF-45BA-8467-79BA53F8DAC8}" destId="{F52708BC-6718-4207-A007-E73E3A6422E4}" srcOrd="0" destOrd="0" presId="urn:microsoft.com/office/officeart/2016/7/layout/RepeatingBendingProcessNew"/>
    <dgm:cxn modelId="{549D1986-805E-4C2F-BD76-2AB60976CBAD}" type="presOf" srcId="{89460099-587F-4350-8B8B-293A5BF6EB38}" destId="{509832C1-5397-46D1-97F6-BF3081AF81F7}" srcOrd="1" destOrd="0" presId="urn:microsoft.com/office/officeart/2016/7/layout/RepeatingBendingProcessNew"/>
    <dgm:cxn modelId="{B59A488C-94CE-4E56-99AE-66AE3F24BD6F}" type="presOf" srcId="{101F7735-7490-4918-9A0A-D474F3F33FE4}" destId="{F030AD7C-49E5-4D39-81A2-BE1FA9B07FB5}" srcOrd="0" destOrd="0" presId="urn:microsoft.com/office/officeart/2016/7/layout/RepeatingBendingProcessNew"/>
    <dgm:cxn modelId="{265A788E-F4C6-440D-9D3E-7680479E4057}" type="presOf" srcId="{EBA726FD-1725-48E4-832C-5B914DD742ED}" destId="{E45953D0-3B2E-46B3-BD8D-C016CA02C6EB}" srcOrd="0" destOrd="0" presId="urn:microsoft.com/office/officeart/2016/7/layout/RepeatingBendingProcessNew"/>
    <dgm:cxn modelId="{A709C68E-7989-45CC-9DD9-57AD1A03F418}" srcId="{EBA726FD-1725-48E4-832C-5B914DD742ED}" destId="{3BF582B7-A8C2-4DCE-A64E-07203780AC30}" srcOrd="8" destOrd="0" parTransId="{CB3380C4-85DC-4066-AC2F-058ED45A1263}" sibTransId="{1B390FC2-96E1-4F6D-97A2-30F0E377542C}"/>
    <dgm:cxn modelId="{7D523C90-F519-4057-A5C5-F1B49FF8938A}" type="presOf" srcId="{A9EDBAC7-B416-4409-8798-EB04D40926B4}" destId="{24B216B1-AE34-47A8-AFA3-3954AC0557DD}" srcOrd="1" destOrd="0" presId="urn:microsoft.com/office/officeart/2016/7/layout/RepeatingBendingProcessNew"/>
    <dgm:cxn modelId="{616AF597-C62B-45B2-9323-8190726961AD}" srcId="{EBA726FD-1725-48E4-832C-5B914DD742ED}" destId="{9B1F6360-3C40-45A4-812F-C366D274F8A4}" srcOrd="0" destOrd="0" parTransId="{1FBF6878-A65D-4E38-90A7-C689136FC41A}" sibTransId="{15AC101B-10F2-45CD-8392-68460EAA8A77}"/>
    <dgm:cxn modelId="{97FB9998-62EB-4E98-A2C2-2BD3C6B5DEA3}" type="presOf" srcId="{83E3FC5C-F922-44CB-8A9D-47E1365433D2}" destId="{1EF68FAE-46ED-419E-BEDA-B4373E589AF6}" srcOrd="0" destOrd="0" presId="urn:microsoft.com/office/officeart/2016/7/layout/RepeatingBendingProcessNew"/>
    <dgm:cxn modelId="{672E09A0-BC17-416A-B2A2-755581ADC04E}" type="presOf" srcId="{6BB4338A-DBEE-48D6-8D55-211DD5369061}" destId="{AD7B9959-DED0-464D-B2D4-F919768F9BD3}" srcOrd="1" destOrd="0" presId="urn:microsoft.com/office/officeart/2016/7/layout/RepeatingBendingProcessNew"/>
    <dgm:cxn modelId="{8AD780A7-C85A-49CF-8C69-DE29B73F9816}" srcId="{EBA726FD-1725-48E4-832C-5B914DD742ED}" destId="{35312943-5490-4AD2-BEAF-222CC3AEFE09}" srcOrd="11" destOrd="0" parTransId="{415A461A-6713-44B6-9E3B-A57C8AEA240B}" sibTransId="{72C3C488-E552-40C1-836D-834AA5449CAE}"/>
    <dgm:cxn modelId="{630453AA-C30F-41A9-9BD4-FA26C9FC4209}" type="presOf" srcId="{1B390FC2-96E1-4F6D-97A2-30F0E377542C}" destId="{60E13D6A-61B6-4328-A9E6-B88F9D545DC7}" srcOrd="1" destOrd="0" presId="urn:microsoft.com/office/officeart/2016/7/layout/RepeatingBendingProcessNew"/>
    <dgm:cxn modelId="{E94C02AC-180D-4F44-9FE9-F657F850D0E6}" type="presOf" srcId="{9B1F6360-3C40-45A4-812F-C366D274F8A4}" destId="{AA684A1D-B3B9-4FA3-90A2-47D710EFCE9B}" srcOrd="0" destOrd="0" presId="urn:microsoft.com/office/officeart/2016/7/layout/RepeatingBendingProcessNew"/>
    <dgm:cxn modelId="{1AEE1BB5-1B54-4C93-88F8-86E1014D55B8}" type="presOf" srcId="{5CF0DFAD-AB3C-46BB-B673-25D4CCDA3B21}" destId="{8913669A-F397-4C4D-9532-E09A41BB85CE}" srcOrd="1" destOrd="0" presId="urn:microsoft.com/office/officeart/2016/7/layout/RepeatingBendingProcessNew"/>
    <dgm:cxn modelId="{49C290B7-1D5C-4446-8909-52B144686C43}" type="presOf" srcId="{6BB4338A-DBEE-48D6-8D55-211DD5369061}" destId="{73E3C8D3-D2BE-4EED-883D-7FC39D372672}" srcOrd="0" destOrd="0" presId="urn:microsoft.com/office/officeart/2016/7/layout/RepeatingBendingProcessNew"/>
    <dgm:cxn modelId="{882FEEBA-390C-48D4-BA17-B29551A07C20}" srcId="{EBA726FD-1725-48E4-832C-5B914DD742ED}" destId="{2608C0FC-6B46-46AF-8BCC-66FF14F8FEF1}" srcOrd="2" destOrd="0" parTransId="{14FE69DA-D88C-4B87-A296-D23BC627D414}" sibTransId="{A7907E58-A75C-4D06-8361-97B7223EC6B1}"/>
    <dgm:cxn modelId="{6E2154C4-86A3-436F-B40C-9C500030FB66}" type="presOf" srcId="{C102DC0B-024D-4097-BE76-4A14FA48F914}" destId="{94708432-85DA-4185-9D96-5119C1CA1BD0}" srcOrd="0" destOrd="0" presId="urn:microsoft.com/office/officeart/2016/7/layout/RepeatingBendingProcessNew"/>
    <dgm:cxn modelId="{55AC2FD0-FD9E-432B-9D9E-41DEB51FC14F}" type="presOf" srcId="{15AC101B-10F2-45CD-8392-68460EAA8A77}" destId="{E83C1B77-346E-4B84-AB19-430DFAA0D8D2}" srcOrd="1" destOrd="0" presId="urn:microsoft.com/office/officeart/2016/7/layout/RepeatingBendingProcessNew"/>
    <dgm:cxn modelId="{AFE0B7D3-8ABA-4ED0-826C-C9371A389E98}" type="presOf" srcId="{5C2BB8C7-42C6-40E5-9E7D-9D70039D420C}" destId="{2D7D1F12-6214-4AC2-8196-75631A4036CE}" srcOrd="0" destOrd="0" presId="urn:microsoft.com/office/officeart/2016/7/layout/RepeatingBendingProcessNew"/>
    <dgm:cxn modelId="{3C2790E4-AE32-41DC-8715-56D9A23E3F4C}" srcId="{EBA726FD-1725-48E4-832C-5B914DD742ED}" destId="{E74ADF9C-386D-4079-9F88-3DDB9F928793}" srcOrd="4" destOrd="0" parTransId="{713E5DAE-5C57-4998-AB84-9E43B7D6BD95}" sibTransId="{5CF0DFAD-AB3C-46BB-B673-25D4CCDA3B21}"/>
    <dgm:cxn modelId="{3D5BE9F0-AB81-406F-BA49-4AE289E05127}" type="presOf" srcId="{D15B41A2-00D1-455C-A2C2-87F9AAF22C26}" destId="{C2F61281-A1FC-4A40-B117-C0F9CB75406A}" srcOrd="0" destOrd="0" presId="urn:microsoft.com/office/officeart/2016/7/layout/RepeatingBendingProcessNew"/>
    <dgm:cxn modelId="{EACCEDF1-847A-4100-B480-4A23F616D32D}" srcId="{EBA726FD-1725-48E4-832C-5B914DD742ED}" destId="{D15B41A2-00D1-455C-A2C2-87F9AAF22C26}" srcOrd="3" destOrd="0" parTransId="{9BD3574B-D930-46F5-8732-69B7BA897CD5}" sibTransId="{A9EDBAC7-B416-4409-8798-EB04D40926B4}"/>
    <dgm:cxn modelId="{5F8D49F2-4199-4C01-A706-0C2FFC8A920A}" type="presOf" srcId="{2915B29A-537E-490E-91B8-E180714CB74E}" destId="{21BE1304-D246-4C89-B274-5C11A0044370}" srcOrd="1" destOrd="0" presId="urn:microsoft.com/office/officeart/2016/7/layout/RepeatingBendingProcessNew"/>
    <dgm:cxn modelId="{CFE8A7FB-CB7E-4063-A951-E64B7FCC1991}" type="presOf" srcId="{8AF5FBBD-B715-4718-AA00-64EF0407BF28}" destId="{C74CDF3F-DA39-447E-85B9-D2CB705682D1}" srcOrd="0" destOrd="0" presId="urn:microsoft.com/office/officeart/2016/7/layout/RepeatingBendingProcessNew"/>
    <dgm:cxn modelId="{C9969FFE-A568-4461-AA83-E93B47127EB9}" type="presOf" srcId="{A9EDBAC7-B416-4409-8798-EB04D40926B4}" destId="{1624002B-45C9-4D22-B96B-28EDE9A89D0E}" srcOrd="0" destOrd="0" presId="urn:microsoft.com/office/officeart/2016/7/layout/RepeatingBendingProcessNew"/>
    <dgm:cxn modelId="{D61B5818-6D06-4DF9-BF9A-85FD7FC756D5}" type="presParOf" srcId="{E45953D0-3B2E-46B3-BD8D-C016CA02C6EB}" destId="{AA684A1D-B3B9-4FA3-90A2-47D710EFCE9B}" srcOrd="0" destOrd="0" presId="urn:microsoft.com/office/officeart/2016/7/layout/RepeatingBendingProcessNew"/>
    <dgm:cxn modelId="{E194E1A4-10EE-4DC7-8581-4FD38D3E889B}" type="presParOf" srcId="{E45953D0-3B2E-46B3-BD8D-C016CA02C6EB}" destId="{460D1E35-3042-406D-B08D-815721268CDD}" srcOrd="1" destOrd="0" presId="urn:microsoft.com/office/officeart/2016/7/layout/RepeatingBendingProcessNew"/>
    <dgm:cxn modelId="{E6BF939E-FDB8-4184-A28E-A8C1ABD97556}" type="presParOf" srcId="{460D1E35-3042-406D-B08D-815721268CDD}" destId="{E83C1B77-346E-4B84-AB19-430DFAA0D8D2}" srcOrd="0" destOrd="0" presId="urn:microsoft.com/office/officeart/2016/7/layout/RepeatingBendingProcessNew"/>
    <dgm:cxn modelId="{C5E5C9BB-1FF2-44BF-A305-7FCCD6829E39}" type="presParOf" srcId="{E45953D0-3B2E-46B3-BD8D-C016CA02C6EB}" destId="{1EF68FAE-46ED-419E-BEDA-B4373E589AF6}" srcOrd="2" destOrd="0" presId="urn:microsoft.com/office/officeart/2016/7/layout/RepeatingBendingProcessNew"/>
    <dgm:cxn modelId="{14D797D6-38E6-45DF-8067-B46F745A3F70}" type="presParOf" srcId="{E45953D0-3B2E-46B3-BD8D-C016CA02C6EB}" destId="{73E3C8D3-D2BE-4EED-883D-7FC39D372672}" srcOrd="3" destOrd="0" presId="urn:microsoft.com/office/officeart/2016/7/layout/RepeatingBendingProcessNew"/>
    <dgm:cxn modelId="{B288C82C-016F-4EC1-8878-9D5F3E80820E}" type="presParOf" srcId="{73E3C8D3-D2BE-4EED-883D-7FC39D372672}" destId="{AD7B9959-DED0-464D-B2D4-F919768F9BD3}" srcOrd="0" destOrd="0" presId="urn:microsoft.com/office/officeart/2016/7/layout/RepeatingBendingProcessNew"/>
    <dgm:cxn modelId="{B496CFB5-DCDB-475E-BB22-7130FEBEF3AF}" type="presParOf" srcId="{E45953D0-3B2E-46B3-BD8D-C016CA02C6EB}" destId="{BE1EC89F-638E-4B13-A8D4-6961432D56FF}" srcOrd="4" destOrd="0" presId="urn:microsoft.com/office/officeart/2016/7/layout/RepeatingBendingProcessNew"/>
    <dgm:cxn modelId="{32C2FF02-6A40-4BD1-B5F1-A660BC782EAF}" type="presParOf" srcId="{E45953D0-3B2E-46B3-BD8D-C016CA02C6EB}" destId="{0A3F8939-4C08-41FD-B6C3-E682B6B96D31}" srcOrd="5" destOrd="0" presId="urn:microsoft.com/office/officeart/2016/7/layout/RepeatingBendingProcessNew"/>
    <dgm:cxn modelId="{298139A3-6D15-4A06-835A-99E7283B33A5}" type="presParOf" srcId="{0A3F8939-4C08-41FD-B6C3-E682B6B96D31}" destId="{78C05B16-0B4F-4DA6-ADBB-2BB36D6724EC}" srcOrd="0" destOrd="0" presId="urn:microsoft.com/office/officeart/2016/7/layout/RepeatingBendingProcessNew"/>
    <dgm:cxn modelId="{6BB58EB4-53FE-4FD5-BBA8-B15970AAFA83}" type="presParOf" srcId="{E45953D0-3B2E-46B3-BD8D-C016CA02C6EB}" destId="{C2F61281-A1FC-4A40-B117-C0F9CB75406A}" srcOrd="6" destOrd="0" presId="urn:microsoft.com/office/officeart/2016/7/layout/RepeatingBendingProcessNew"/>
    <dgm:cxn modelId="{595F4BE9-4E3C-4F9D-B8DD-7A2DC48A1CD6}" type="presParOf" srcId="{E45953D0-3B2E-46B3-BD8D-C016CA02C6EB}" destId="{1624002B-45C9-4D22-B96B-28EDE9A89D0E}" srcOrd="7" destOrd="0" presId="urn:microsoft.com/office/officeart/2016/7/layout/RepeatingBendingProcessNew"/>
    <dgm:cxn modelId="{335AA391-D489-4F5D-9D62-4124CC1EF9E4}" type="presParOf" srcId="{1624002B-45C9-4D22-B96B-28EDE9A89D0E}" destId="{24B216B1-AE34-47A8-AFA3-3954AC0557DD}" srcOrd="0" destOrd="0" presId="urn:microsoft.com/office/officeart/2016/7/layout/RepeatingBendingProcessNew"/>
    <dgm:cxn modelId="{F0E5D490-D4E7-49B8-8702-D24AA5638767}" type="presParOf" srcId="{E45953D0-3B2E-46B3-BD8D-C016CA02C6EB}" destId="{21DB18C2-DC4B-42C0-A898-C3A11BEBE14A}" srcOrd="8" destOrd="0" presId="urn:microsoft.com/office/officeart/2016/7/layout/RepeatingBendingProcessNew"/>
    <dgm:cxn modelId="{6AF0A725-AAE1-49C0-9FD5-7956929C8508}" type="presParOf" srcId="{E45953D0-3B2E-46B3-BD8D-C016CA02C6EB}" destId="{BF6A577D-DEC9-4D7A-9C63-1B2EE253C210}" srcOrd="9" destOrd="0" presId="urn:microsoft.com/office/officeart/2016/7/layout/RepeatingBendingProcessNew"/>
    <dgm:cxn modelId="{7B63AE6D-C63C-412C-ADB7-AE868C2C3D3B}" type="presParOf" srcId="{BF6A577D-DEC9-4D7A-9C63-1B2EE253C210}" destId="{8913669A-F397-4C4D-9532-E09A41BB85CE}" srcOrd="0" destOrd="0" presId="urn:microsoft.com/office/officeart/2016/7/layout/RepeatingBendingProcessNew"/>
    <dgm:cxn modelId="{D623F438-CF14-43D9-B7FD-EADA208844FA}" type="presParOf" srcId="{E45953D0-3B2E-46B3-BD8D-C016CA02C6EB}" destId="{D242B84A-D974-48E6-920B-BB1C1767DE1F}" srcOrd="10" destOrd="0" presId="urn:microsoft.com/office/officeart/2016/7/layout/RepeatingBendingProcessNew"/>
    <dgm:cxn modelId="{99616C61-3DD3-4E98-96E7-159966D4F059}" type="presParOf" srcId="{E45953D0-3B2E-46B3-BD8D-C016CA02C6EB}" destId="{FE493201-2B6E-4452-955F-27E993D01660}" srcOrd="11" destOrd="0" presId="urn:microsoft.com/office/officeart/2016/7/layout/RepeatingBendingProcessNew"/>
    <dgm:cxn modelId="{E8DACF99-7690-4316-8F48-30140AC937B1}" type="presParOf" srcId="{FE493201-2B6E-4452-955F-27E993D01660}" destId="{509832C1-5397-46D1-97F6-BF3081AF81F7}" srcOrd="0" destOrd="0" presId="urn:microsoft.com/office/officeart/2016/7/layout/RepeatingBendingProcessNew"/>
    <dgm:cxn modelId="{8414B428-D8E1-4FDA-98F4-E422DE4E6BE7}" type="presParOf" srcId="{E45953D0-3B2E-46B3-BD8D-C016CA02C6EB}" destId="{73A8D23E-96E2-4CB7-B8E0-978DABD4442C}" srcOrd="12" destOrd="0" presId="urn:microsoft.com/office/officeart/2016/7/layout/RepeatingBendingProcessNew"/>
    <dgm:cxn modelId="{C1F57946-885D-43CF-B701-38D21A6FA367}" type="presParOf" srcId="{E45953D0-3B2E-46B3-BD8D-C016CA02C6EB}" destId="{F4C3596A-E67B-40E6-B4C6-C7B7AE2DED18}" srcOrd="13" destOrd="0" presId="urn:microsoft.com/office/officeart/2016/7/layout/RepeatingBendingProcessNew"/>
    <dgm:cxn modelId="{E34F20D6-53DB-4109-99A1-07E8B7C714EF}" type="presParOf" srcId="{F4C3596A-E67B-40E6-B4C6-C7B7AE2DED18}" destId="{F4A2931A-7CAB-44E6-B8D6-1E6AF2815572}" srcOrd="0" destOrd="0" presId="urn:microsoft.com/office/officeart/2016/7/layout/RepeatingBendingProcessNew"/>
    <dgm:cxn modelId="{827456D5-4161-4012-A349-D47C1FC0D4CF}" type="presParOf" srcId="{E45953D0-3B2E-46B3-BD8D-C016CA02C6EB}" destId="{F52708BC-6718-4207-A007-E73E3A6422E4}" srcOrd="14" destOrd="0" presId="urn:microsoft.com/office/officeart/2016/7/layout/RepeatingBendingProcessNew"/>
    <dgm:cxn modelId="{EED5DBDE-F828-4076-BD78-640853AB7A10}" type="presParOf" srcId="{E45953D0-3B2E-46B3-BD8D-C016CA02C6EB}" destId="{D7694093-1E6F-4C8B-9571-563EA9A36AD6}" srcOrd="15" destOrd="0" presId="urn:microsoft.com/office/officeart/2016/7/layout/RepeatingBendingProcessNew"/>
    <dgm:cxn modelId="{877881FD-2309-43DC-88C2-4B261EBE3666}" type="presParOf" srcId="{D7694093-1E6F-4C8B-9571-563EA9A36AD6}" destId="{21BE1304-D246-4C89-B274-5C11A0044370}" srcOrd="0" destOrd="0" presId="urn:microsoft.com/office/officeart/2016/7/layout/RepeatingBendingProcessNew"/>
    <dgm:cxn modelId="{510A053E-993A-44E2-B99D-B2CCAC37F108}" type="presParOf" srcId="{E45953D0-3B2E-46B3-BD8D-C016CA02C6EB}" destId="{CC87E399-6F6C-4697-AA3D-C3C365AA1793}" srcOrd="16" destOrd="0" presId="urn:microsoft.com/office/officeart/2016/7/layout/RepeatingBendingProcessNew"/>
    <dgm:cxn modelId="{860EC708-F127-4E93-82D0-09A328AB1E00}" type="presParOf" srcId="{E45953D0-3B2E-46B3-BD8D-C016CA02C6EB}" destId="{146BD7E2-9D64-4DF2-AA4F-9C024D25908F}" srcOrd="17" destOrd="0" presId="urn:microsoft.com/office/officeart/2016/7/layout/RepeatingBendingProcessNew"/>
    <dgm:cxn modelId="{01E9BAB2-94C0-443D-B710-12175B601262}" type="presParOf" srcId="{146BD7E2-9D64-4DF2-AA4F-9C024D25908F}" destId="{60E13D6A-61B6-4328-A9E6-B88F9D545DC7}" srcOrd="0" destOrd="0" presId="urn:microsoft.com/office/officeart/2016/7/layout/RepeatingBendingProcessNew"/>
    <dgm:cxn modelId="{8B24C116-A5A2-433D-99F6-D7F4AD319F3E}" type="presParOf" srcId="{E45953D0-3B2E-46B3-BD8D-C016CA02C6EB}" destId="{94708432-85DA-4185-9D96-5119C1CA1BD0}" srcOrd="18" destOrd="0" presId="urn:microsoft.com/office/officeart/2016/7/layout/RepeatingBendingProcessNew"/>
    <dgm:cxn modelId="{9E765987-797A-4296-83E5-9DB106E4B296}" type="presParOf" srcId="{E45953D0-3B2E-46B3-BD8D-C016CA02C6EB}" destId="{2D7D1F12-6214-4AC2-8196-75631A4036CE}" srcOrd="19" destOrd="0" presId="urn:microsoft.com/office/officeart/2016/7/layout/RepeatingBendingProcessNew"/>
    <dgm:cxn modelId="{C8CDAF18-BAE6-44AB-8CAD-53CB1F12B5E6}" type="presParOf" srcId="{2D7D1F12-6214-4AC2-8196-75631A4036CE}" destId="{851C73A1-0D10-4B0D-BC1B-3CD599FBC289}" srcOrd="0" destOrd="0" presId="urn:microsoft.com/office/officeart/2016/7/layout/RepeatingBendingProcessNew"/>
    <dgm:cxn modelId="{8C20F1B8-11D0-4E88-9E41-88CC2F983BB6}" type="presParOf" srcId="{E45953D0-3B2E-46B3-BD8D-C016CA02C6EB}" destId="{3A6A2125-50C6-4721-8CEC-B3F704C1194E}" srcOrd="20" destOrd="0" presId="urn:microsoft.com/office/officeart/2016/7/layout/RepeatingBendingProcessNew"/>
    <dgm:cxn modelId="{90E51A48-3690-45C8-A0C4-FDE446031269}" type="presParOf" srcId="{E45953D0-3B2E-46B3-BD8D-C016CA02C6EB}" destId="{F030AD7C-49E5-4D39-81A2-BE1FA9B07FB5}" srcOrd="21" destOrd="0" presId="urn:microsoft.com/office/officeart/2016/7/layout/RepeatingBendingProcessNew"/>
    <dgm:cxn modelId="{1DD9EE66-26A0-4DDF-B395-420BFE9203FA}" type="presParOf" srcId="{F030AD7C-49E5-4D39-81A2-BE1FA9B07FB5}" destId="{C47C08B5-5DDE-4E53-8313-43483467D09F}" srcOrd="0" destOrd="0" presId="urn:microsoft.com/office/officeart/2016/7/layout/RepeatingBendingProcessNew"/>
    <dgm:cxn modelId="{BB777B8B-9F93-4254-95D7-8130C7164EB5}" type="presParOf" srcId="{E45953D0-3B2E-46B3-BD8D-C016CA02C6EB}" destId="{BB05F94E-80A0-4190-8107-40FD5098C18E}" srcOrd="22" destOrd="0" presId="urn:microsoft.com/office/officeart/2016/7/layout/RepeatingBendingProcessNew"/>
    <dgm:cxn modelId="{84CD3AA0-1619-47C0-90E1-C0A2A4673DB6}" type="presParOf" srcId="{E45953D0-3B2E-46B3-BD8D-C016CA02C6EB}" destId="{2B4111FA-5A30-4FB1-BA7E-21380F8AD866}" srcOrd="23" destOrd="0" presId="urn:microsoft.com/office/officeart/2016/7/layout/RepeatingBendingProcessNew"/>
    <dgm:cxn modelId="{57C7AA26-4D83-4053-A64B-DC86836BA579}" type="presParOf" srcId="{2B4111FA-5A30-4FB1-BA7E-21380F8AD866}" destId="{E4A85249-B2E0-41AB-9232-A410A1E51058}" srcOrd="0" destOrd="0" presId="urn:microsoft.com/office/officeart/2016/7/layout/RepeatingBendingProcessNew"/>
    <dgm:cxn modelId="{872175DA-235D-4309-BD20-0D95BE7B0168}" type="presParOf" srcId="{E45953D0-3B2E-46B3-BD8D-C016CA02C6EB}" destId="{C74CDF3F-DA39-447E-85B9-D2CB705682D1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11F897-875E-42B4-937C-9FB36ED59C3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DD2475-ECF7-4D56-8AFB-7A6F845AE720}">
      <dgm:prSet/>
      <dgm:spPr/>
      <dgm:t>
        <a:bodyPr/>
        <a:lstStyle/>
        <a:p>
          <a:r>
            <a:rPr lang="en-US"/>
            <a:t>- Clone the Repository</a:t>
          </a:r>
        </a:p>
      </dgm:t>
    </dgm:pt>
    <dgm:pt modelId="{5156AFAC-7AEE-453F-BCAD-210CEEFD29C1}" type="parTrans" cxnId="{63B9631D-0CF6-4E71-8BD7-48E177539567}">
      <dgm:prSet/>
      <dgm:spPr/>
      <dgm:t>
        <a:bodyPr/>
        <a:lstStyle/>
        <a:p>
          <a:endParaRPr lang="en-US"/>
        </a:p>
      </dgm:t>
    </dgm:pt>
    <dgm:pt modelId="{803B6AD9-C5E5-4774-A591-7793A62319B0}" type="sibTrans" cxnId="{63B9631D-0CF6-4E71-8BD7-48E177539567}">
      <dgm:prSet/>
      <dgm:spPr/>
      <dgm:t>
        <a:bodyPr/>
        <a:lstStyle/>
        <a:p>
          <a:endParaRPr lang="en-US"/>
        </a:p>
      </dgm:t>
    </dgm:pt>
    <dgm:pt modelId="{3D6870B2-9116-48A4-A8C6-48DA61821A10}">
      <dgm:prSet/>
      <dgm:spPr/>
      <dgm:t>
        <a:bodyPr/>
        <a:lstStyle/>
        <a:p>
          <a:r>
            <a:rPr lang="en-US"/>
            <a:t>- Customize Your Configuration</a:t>
          </a:r>
        </a:p>
      </dgm:t>
    </dgm:pt>
    <dgm:pt modelId="{E01357E2-9600-4606-9DAB-C428F12D6FC2}" type="parTrans" cxnId="{C985A367-5768-431A-9106-AB123162DE87}">
      <dgm:prSet/>
      <dgm:spPr/>
      <dgm:t>
        <a:bodyPr/>
        <a:lstStyle/>
        <a:p>
          <a:endParaRPr lang="en-US"/>
        </a:p>
      </dgm:t>
    </dgm:pt>
    <dgm:pt modelId="{7362FBB9-4050-410A-B0C9-5CA249CDC8A1}" type="sibTrans" cxnId="{C985A367-5768-431A-9106-AB123162DE87}">
      <dgm:prSet/>
      <dgm:spPr/>
      <dgm:t>
        <a:bodyPr/>
        <a:lstStyle/>
        <a:p>
          <a:endParaRPr lang="en-US"/>
        </a:p>
      </dgm:t>
    </dgm:pt>
    <dgm:pt modelId="{73EDBE8A-7FF9-4D20-9D73-A689A9776C70}">
      <dgm:prSet/>
      <dgm:spPr/>
      <dgm:t>
        <a:bodyPr/>
        <a:lstStyle/>
        <a:p>
          <a:r>
            <a:rPr lang="en-US"/>
            <a:t>- Use provided examples or compose your own stack</a:t>
          </a:r>
        </a:p>
      </dgm:t>
    </dgm:pt>
    <dgm:pt modelId="{DC4A4F0B-E2FC-4F45-BCD0-6E991ACA75D1}" type="parTrans" cxnId="{940D50A3-C607-4126-84B4-1C4E20B888D6}">
      <dgm:prSet/>
      <dgm:spPr/>
      <dgm:t>
        <a:bodyPr/>
        <a:lstStyle/>
        <a:p>
          <a:endParaRPr lang="en-US"/>
        </a:p>
      </dgm:t>
    </dgm:pt>
    <dgm:pt modelId="{AFC2F8AA-0BDD-44C9-A2A1-6E5702992A49}" type="sibTrans" cxnId="{940D50A3-C607-4126-84B4-1C4E20B888D6}">
      <dgm:prSet/>
      <dgm:spPr/>
      <dgm:t>
        <a:bodyPr/>
        <a:lstStyle/>
        <a:p>
          <a:endParaRPr lang="en-US"/>
        </a:p>
      </dgm:t>
    </dgm:pt>
    <dgm:pt modelId="{8E6CB5BE-1C0F-44A6-9683-6AE6565B596E}">
      <dgm:prSet/>
      <dgm:spPr/>
      <dgm:t>
        <a:bodyPr/>
        <a:lstStyle/>
        <a:p>
          <a:r>
            <a:rPr lang="en-US"/>
            <a:t>- Deploy with Confidence</a:t>
          </a:r>
        </a:p>
      </dgm:t>
    </dgm:pt>
    <dgm:pt modelId="{B9FC41FE-E0D8-4D20-9264-22DEA3E5E34D}" type="parTrans" cxnId="{75B2ACFF-0606-4C6C-8BA4-F1560C2385B9}">
      <dgm:prSet/>
      <dgm:spPr/>
      <dgm:t>
        <a:bodyPr/>
        <a:lstStyle/>
        <a:p>
          <a:endParaRPr lang="en-US"/>
        </a:p>
      </dgm:t>
    </dgm:pt>
    <dgm:pt modelId="{459F6BC0-1A73-4F7C-8F80-FEDACCE77C49}" type="sibTrans" cxnId="{75B2ACFF-0606-4C6C-8BA4-F1560C2385B9}">
      <dgm:prSet/>
      <dgm:spPr/>
      <dgm:t>
        <a:bodyPr/>
        <a:lstStyle/>
        <a:p>
          <a:endParaRPr lang="en-US"/>
        </a:p>
      </dgm:t>
    </dgm:pt>
    <dgm:pt modelId="{E0F777C2-499A-4A76-AEDD-61D3233D2FEF}">
      <dgm:prSet/>
      <dgm:spPr/>
      <dgm:t>
        <a:bodyPr/>
        <a:lstStyle/>
        <a:p>
          <a:r>
            <a:rPr lang="en-US"/>
            <a:t>- Automated validation and security checks</a:t>
          </a:r>
        </a:p>
      </dgm:t>
    </dgm:pt>
    <dgm:pt modelId="{7B903C44-9115-4689-B56F-FBA6B70DA9D4}" type="parTrans" cxnId="{4AB8301A-0435-4220-AEAB-CDCF7543FCB8}">
      <dgm:prSet/>
      <dgm:spPr/>
      <dgm:t>
        <a:bodyPr/>
        <a:lstStyle/>
        <a:p>
          <a:endParaRPr lang="en-US"/>
        </a:p>
      </dgm:t>
    </dgm:pt>
    <dgm:pt modelId="{FB41324C-3657-4DAB-8C1B-372ACB2D950E}" type="sibTrans" cxnId="{4AB8301A-0435-4220-AEAB-CDCF7543FCB8}">
      <dgm:prSet/>
      <dgm:spPr/>
      <dgm:t>
        <a:bodyPr/>
        <a:lstStyle/>
        <a:p>
          <a:endParaRPr lang="en-US"/>
        </a:p>
      </dgm:t>
    </dgm:pt>
    <dgm:pt modelId="{0CEC59A9-A2C8-4DF6-B6C5-3CCB8D682757}">
      <dgm:prSet/>
      <dgm:spPr/>
      <dgm:t>
        <a:bodyPr/>
        <a:lstStyle/>
        <a:p>
          <a:r>
            <a:rPr lang="en-US" dirty="0"/>
            <a:t>- Operate &amp; Scale</a:t>
          </a:r>
        </a:p>
      </dgm:t>
    </dgm:pt>
    <dgm:pt modelId="{6FD6E3C3-72F6-4441-AD09-D9B1B70CC2F0}" type="parTrans" cxnId="{F84521EB-50CB-48C2-824B-44F92F8E25CA}">
      <dgm:prSet/>
      <dgm:spPr/>
      <dgm:t>
        <a:bodyPr/>
        <a:lstStyle/>
        <a:p>
          <a:endParaRPr lang="en-US"/>
        </a:p>
      </dgm:t>
    </dgm:pt>
    <dgm:pt modelId="{CDD47DF7-A2C4-4D1C-AE32-0E37E8C090AE}" type="sibTrans" cxnId="{F84521EB-50CB-48C2-824B-44F92F8E25CA}">
      <dgm:prSet/>
      <dgm:spPr/>
      <dgm:t>
        <a:bodyPr/>
        <a:lstStyle/>
        <a:p>
          <a:endParaRPr lang="en-US"/>
        </a:p>
      </dgm:t>
    </dgm:pt>
    <dgm:pt modelId="{91DB55E4-5403-4495-9C9B-DBCAF4F5AAF1}">
      <dgm:prSet/>
      <dgm:spPr/>
      <dgm:t>
        <a:bodyPr/>
        <a:lstStyle/>
        <a:p>
          <a:r>
            <a:rPr lang="en-US"/>
            <a:t>- Monitor, update, and extend with minimal effort</a:t>
          </a:r>
        </a:p>
      </dgm:t>
    </dgm:pt>
    <dgm:pt modelId="{78318AA7-E5D3-4FCE-A1F2-C1A7B6A71A38}" type="parTrans" cxnId="{A37DA82F-28F8-4BD1-938A-BDF4C41AEFFE}">
      <dgm:prSet/>
      <dgm:spPr/>
      <dgm:t>
        <a:bodyPr/>
        <a:lstStyle/>
        <a:p>
          <a:endParaRPr lang="en-US"/>
        </a:p>
      </dgm:t>
    </dgm:pt>
    <dgm:pt modelId="{2FC89317-F3DA-4E8F-BE1E-71429F38C18D}" type="sibTrans" cxnId="{A37DA82F-28F8-4BD1-938A-BDF4C41AEFFE}">
      <dgm:prSet/>
      <dgm:spPr/>
      <dgm:t>
        <a:bodyPr/>
        <a:lstStyle/>
        <a:p>
          <a:endParaRPr lang="en-US"/>
        </a:p>
      </dgm:t>
    </dgm:pt>
    <dgm:pt modelId="{953C1BEC-A450-4CE5-B9E6-5F26BA27EDD9}" type="pres">
      <dgm:prSet presAssocID="{A011F897-875E-42B4-937C-9FB36ED59C3B}" presName="diagram" presStyleCnt="0">
        <dgm:presLayoutVars>
          <dgm:dir/>
          <dgm:resizeHandles val="exact"/>
        </dgm:presLayoutVars>
      </dgm:prSet>
      <dgm:spPr/>
    </dgm:pt>
    <dgm:pt modelId="{B8C8F3F4-43BF-4117-A152-158EDD5480D7}" type="pres">
      <dgm:prSet presAssocID="{1EDD2475-ECF7-4D56-8AFB-7A6F845AE720}" presName="node" presStyleLbl="node1" presStyleIdx="0" presStyleCnt="7">
        <dgm:presLayoutVars>
          <dgm:bulletEnabled val="1"/>
        </dgm:presLayoutVars>
      </dgm:prSet>
      <dgm:spPr/>
    </dgm:pt>
    <dgm:pt modelId="{A16CF3B9-0A8E-4970-B69E-759D959C696A}" type="pres">
      <dgm:prSet presAssocID="{803B6AD9-C5E5-4774-A591-7793A62319B0}" presName="sibTrans" presStyleCnt="0"/>
      <dgm:spPr/>
    </dgm:pt>
    <dgm:pt modelId="{26D30753-D3F2-4AB0-B9BA-18FB06C34AD5}" type="pres">
      <dgm:prSet presAssocID="{3D6870B2-9116-48A4-A8C6-48DA61821A10}" presName="node" presStyleLbl="node1" presStyleIdx="1" presStyleCnt="7">
        <dgm:presLayoutVars>
          <dgm:bulletEnabled val="1"/>
        </dgm:presLayoutVars>
      </dgm:prSet>
      <dgm:spPr/>
    </dgm:pt>
    <dgm:pt modelId="{8CE9AD76-7E26-4632-B431-2611EC4CDD52}" type="pres">
      <dgm:prSet presAssocID="{7362FBB9-4050-410A-B0C9-5CA249CDC8A1}" presName="sibTrans" presStyleCnt="0"/>
      <dgm:spPr/>
    </dgm:pt>
    <dgm:pt modelId="{7AA967FD-6A6C-4F7F-89A2-E6BF1FC6909C}" type="pres">
      <dgm:prSet presAssocID="{73EDBE8A-7FF9-4D20-9D73-A689A9776C70}" presName="node" presStyleLbl="node1" presStyleIdx="2" presStyleCnt="7">
        <dgm:presLayoutVars>
          <dgm:bulletEnabled val="1"/>
        </dgm:presLayoutVars>
      </dgm:prSet>
      <dgm:spPr/>
    </dgm:pt>
    <dgm:pt modelId="{1C2F3630-4147-4C39-AEE7-C10C1FFD346B}" type="pres">
      <dgm:prSet presAssocID="{AFC2F8AA-0BDD-44C9-A2A1-6E5702992A49}" presName="sibTrans" presStyleCnt="0"/>
      <dgm:spPr/>
    </dgm:pt>
    <dgm:pt modelId="{F8311C2D-5523-484E-872B-DB40379F7B32}" type="pres">
      <dgm:prSet presAssocID="{8E6CB5BE-1C0F-44A6-9683-6AE6565B596E}" presName="node" presStyleLbl="node1" presStyleIdx="3" presStyleCnt="7">
        <dgm:presLayoutVars>
          <dgm:bulletEnabled val="1"/>
        </dgm:presLayoutVars>
      </dgm:prSet>
      <dgm:spPr/>
    </dgm:pt>
    <dgm:pt modelId="{38E2CA7C-0550-43B9-AB48-2309445C6B89}" type="pres">
      <dgm:prSet presAssocID="{459F6BC0-1A73-4F7C-8F80-FEDACCE77C49}" presName="sibTrans" presStyleCnt="0"/>
      <dgm:spPr/>
    </dgm:pt>
    <dgm:pt modelId="{91FE6E97-6964-47F6-BC83-F6AEDB4657E4}" type="pres">
      <dgm:prSet presAssocID="{E0F777C2-499A-4A76-AEDD-61D3233D2FEF}" presName="node" presStyleLbl="node1" presStyleIdx="4" presStyleCnt="7">
        <dgm:presLayoutVars>
          <dgm:bulletEnabled val="1"/>
        </dgm:presLayoutVars>
      </dgm:prSet>
      <dgm:spPr/>
    </dgm:pt>
    <dgm:pt modelId="{2D9B9378-6749-4754-B47D-BDFD87D13514}" type="pres">
      <dgm:prSet presAssocID="{FB41324C-3657-4DAB-8C1B-372ACB2D950E}" presName="sibTrans" presStyleCnt="0"/>
      <dgm:spPr/>
    </dgm:pt>
    <dgm:pt modelId="{75C465B8-E3FC-42B0-83AF-5F3D41CC5488}" type="pres">
      <dgm:prSet presAssocID="{0CEC59A9-A2C8-4DF6-B6C5-3CCB8D682757}" presName="node" presStyleLbl="node1" presStyleIdx="5" presStyleCnt="7">
        <dgm:presLayoutVars>
          <dgm:bulletEnabled val="1"/>
        </dgm:presLayoutVars>
      </dgm:prSet>
      <dgm:spPr/>
    </dgm:pt>
    <dgm:pt modelId="{251CA1F8-E172-4D83-8D21-CF32641A5FAF}" type="pres">
      <dgm:prSet presAssocID="{CDD47DF7-A2C4-4D1C-AE32-0E37E8C090AE}" presName="sibTrans" presStyleCnt="0"/>
      <dgm:spPr/>
    </dgm:pt>
    <dgm:pt modelId="{50B5D930-A307-4C24-89CB-858F1EF1DB64}" type="pres">
      <dgm:prSet presAssocID="{91DB55E4-5403-4495-9C9B-DBCAF4F5AAF1}" presName="node" presStyleLbl="node1" presStyleIdx="6" presStyleCnt="7">
        <dgm:presLayoutVars>
          <dgm:bulletEnabled val="1"/>
        </dgm:presLayoutVars>
      </dgm:prSet>
      <dgm:spPr/>
    </dgm:pt>
  </dgm:ptLst>
  <dgm:cxnLst>
    <dgm:cxn modelId="{06DB6106-FE32-4310-AD16-653536C85779}" type="presOf" srcId="{E0F777C2-499A-4A76-AEDD-61D3233D2FEF}" destId="{91FE6E97-6964-47F6-BC83-F6AEDB4657E4}" srcOrd="0" destOrd="0" presId="urn:microsoft.com/office/officeart/2005/8/layout/default"/>
    <dgm:cxn modelId="{B06E9D14-8FEE-4F65-BE0E-E645A17782D7}" type="presOf" srcId="{A011F897-875E-42B4-937C-9FB36ED59C3B}" destId="{953C1BEC-A450-4CE5-B9E6-5F26BA27EDD9}" srcOrd="0" destOrd="0" presId="urn:microsoft.com/office/officeart/2005/8/layout/default"/>
    <dgm:cxn modelId="{CA003217-3BB2-49A7-B68A-69FA1899A91F}" type="presOf" srcId="{3D6870B2-9116-48A4-A8C6-48DA61821A10}" destId="{26D30753-D3F2-4AB0-B9BA-18FB06C34AD5}" srcOrd="0" destOrd="0" presId="urn:microsoft.com/office/officeart/2005/8/layout/default"/>
    <dgm:cxn modelId="{4AB8301A-0435-4220-AEAB-CDCF7543FCB8}" srcId="{A011F897-875E-42B4-937C-9FB36ED59C3B}" destId="{E0F777C2-499A-4A76-AEDD-61D3233D2FEF}" srcOrd="4" destOrd="0" parTransId="{7B903C44-9115-4689-B56F-FBA6B70DA9D4}" sibTransId="{FB41324C-3657-4DAB-8C1B-372ACB2D950E}"/>
    <dgm:cxn modelId="{63B9631D-0CF6-4E71-8BD7-48E177539567}" srcId="{A011F897-875E-42B4-937C-9FB36ED59C3B}" destId="{1EDD2475-ECF7-4D56-8AFB-7A6F845AE720}" srcOrd="0" destOrd="0" parTransId="{5156AFAC-7AEE-453F-BCAD-210CEEFD29C1}" sibTransId="{803B6AD9-C5E5-4774-A591-7793A62319B0}"/>
    <dgm:cxn modelId="{EC6B672D-7164-4215-85FC-A419BA479749}" type="presOf" srcId="{1EDD2475-ECF7-4D56-8AFB-7A6F845AE720}" destId="{B8C8F3F4-43BF-4117-A152-158EDD5480D7}" srcOrd="0" destOrd="0" presId="urn:microsoft.com/office/officeart/2005/8/layout/default"/>
    <dgm:cxn modelId="{A37DA82F-28F8-4BD1-938A-BDF4C41AEFFE}" srcId="{A011F897-875E-42B4-937C-9FB36ED59C3B}" destId="{91DB55E4-5403-4495-9C9B-DBCAF4F5AAF1}" srcOrd="6" destOrd="0" parTransId="{78318AA7-E5D3-4FCE-A1F2-C1A7B6A71A38}" sibTransId="{2FC89317-F3DA-4E8F-BE1E-71429F38C18D}"/>
    <dgm:cxn modelId="{D813DD32-0073-465C-B750-10F07E040579}" type="presOf" srcId="{91DB55E4-5403-4495-9C9B-DBCAF4F5AAF1}" destId="{50B5D930-A307-4C24-89CB-858F1EF1DB64}" srcOrd="0" destOrd="0" presId="urn:microsoft.com/office/officeart/2005/8/layout/default"/>
    <dgm:cxn modelId="{C985A367-5768-431A-9106-AB123162DE87}" srcId="{A011F897-875E-42B4-937C-9FB36ED59C3B}" destId="{3D6870B2-9116-48A4-A8C6-48DA61821A10}" srcOrd="1" destOrd="0" parTransId="{E01357E2-9600-4606-9DAB-C428F12D6FC2}" sibTransId="{7362FBB9-4050-410A-B0C9-5CA249CDC8A1}"/>
    <dgm:cxn modelId="{94F1BB79-F5EF-4520-B6DF-2762EF62E8A2}" type="presOf" srcId="{73EDBE8A-7FF9-4D20-9D73-A689A9776C70}" destId="{7AA967FD-6A6C-4F7F-89A2-E6BF1FC6909C}" srcOrd="0" destOrd="0" presId="urn:microsoft.com/office/officeart/2005/8/layout/default"/>
    <dgm:cxn modelId="{ADD13298-DBFE-4EFF-8596-3306106E4500}" type="presOf" srcId="{0CEC59A9-A2C8-4DF6-B6C5-3CCB8D682757}" destId="{75C465B8-E3FC-42B0-83AF-5F3D41CC5488}" srcOrd="0" destOrd="0" presId="urn:microsoft.com/office/officeart/2005/8/layout/default"/>
    <dgm:cxn modelId="{940D50A3-C607-4126-84B4-1C4E20B888D6}" srcId="{A011F897-875E-42B4-937C-9FB36ED59C3B}" destId="{73EDBE8A-7FF9-4D20-9D73-A689A9776C70}" srcOrd="2" destOrd="0" parTransId="{DC4A4F0B-E2FC-4F45-BCD0-6E991ACA75D1}" sibTransId="{AFC2F8AA-0BDD-44C9-A2A1-6E5702992A49}"/>
    <dgm:cxn modelId="{F84521EB-50CB-48C2-824B-44F92F8E25CA}" srcId="{A011F897-875E-42B4-937C-9FB36ED59C3B}" destId="{0CEC59A9-A2C8-4DF6-B6C5-3CCB8D682757}" srcOrd="5" destOrd="0" parTransId="{6FD6E3C3-72F6-4441-AD09-D9B1B70CC2F0}" sibTransId="{CDD47DF7-A2C4-4D1C-AE32-0E37E8C090AE}"/>
    <dgm:cxn modelId="{E562FDEB-0E66-4DCA-B381-1CCDCC302DAB}" type="presOf" srcId="{8E6CB5BE-1C0F-44A6-9683-6AE6565B596E}" destId="{F8311C2D-5523-484E-872B-DB40379F7B32}" srcOrd="0" destOrd="0" presId="urn:microsoft.com/office/officeart/2005/8/layout/default"/>
    <dgm:cxn modelId="{75B2ACFF-0606-4C6C-8BA4-F1560C2385B9}" srcId="{A011F897-875E-42B4-937C-9FB36ED59C3B}" destId="{8E6CB5BE-1C0F-44A6-9683-6AE6565B596E}" srcOrd="3" destOrd="0" parTransId="{B9FC41FE-E0D8-4D20-9264-22DEA3E5E34D}" sibTransId="{459F6BC0-1A73-4F7C-8F80-FEDACCE77C49}"/>
    <dgm:cxn modelId="{8E586B51-5C5C-4E61-8B3E-F3E62747276E}" type="presParOf" srcId="{953C1BEC-A450-4CE5-B9E6-5F26BA27EDD9}" destId="{B8C8F3F4-43BF-4117-A152-158EDD5480D7}" srcOrd="0" destOrd="0" presId="urn:microsoft.com/office/officeart/2005/8/layout/default"/>
    <dgm:cxn modelId="{70C2AF08-83EF-4B74-BBB8-152E3DF632A9}" type="presParOf" srcId="{953C1BEC-A450-4CE5-B9E6-5F26BA27EDD9}" destId="{A16CF3B9-0A8E-4970-B69E-759D959C696A}" srcOrd="1" destOrd="0" presId="urn:microsoft.com/office/officeart/2005/8/layout/default"/>
    <dgm:cxn modelId="{FCCDB88F-C4E6-4B45-9B3F-56DD12150453}" type="presParOf" srcId="{953C1BEC-A450-4CE5-B9E6-5F26BA27EDD9}" destId="{26D30753-D3F2-4AB0-B9BA-18FB06C34AD5}" srcOrd="2" destOrd="0" presId="urn:microsoft.com/office/officeart/2005/8/layout/default"/>
    <dgm:cxn modelId="{84095E54-2DB4-4970-ACE5-BC6E1EEF69A6}" type="presParOf" srcId="{953C1BEC-A450-4CE5-B9E6-5F26BA27EDD9}" destId="{8CE9AD76-7E26-4632-B431-2611EC4CDD52}" srcOrd="3" destOrd="0" presId="urn:microsoft.com/office/officeart/2005/8/layout/default"/>
    <dgm:cxn modelId="{6BCFF385-C823-4A79-A087-519DE43A63F8}" type="presParOf" srcId="{953C1BEC-A450-4CE5-B9E6-5F26BA27EDD9}" destId="{7AA967FD-6A6C-4F7F-89A2-E6BF1FC6909C}" srcOrd="4" destOrd="0" presId="urn:microsoft.com/office/officeart/2005/8/layout/default"/>
    <dgm:cxn modelId="{252E56FC-8152-453C-8A18-3BB90B3D583D}" type="presParOf" srcId="{953C1BEC-A450-4CE5-B9E6-5F26BA27EDD9}" destId="{1C2F3630-4147-4C39-AEE7-C10C1FFD346B}" srcOrd="5" destOrd="0" presId="urn:microsoft.com/office/officeart/2005/8/layout/default"/>
    <dgm:cxn modelId="{07360966-6EB3-4527-9BF6-A3E689D91E56}" type="presParOf" srcId="{953C1BEC-A450-4CE5-B9E6-5F26BA27EDD9}" destId="{F8311C2D-5523-484E-872B-DB40379F7B32}" srcOrd="6" destOrd="0" presId="urn:microsoft.com/office/officeart/2005/8/layout/default"/>
    <dgm:cxn modelId="{C23FD0D9-2848-465B-AB62-160A127F470F}" type="presParOf" srcId="{953C1BEC-A450-4CE5-B9E6-5F26BA27EDD9}" destId="{38E2CA7C-0550-43B9-AB48-2309445C6B89}" srcOrd="7" destOrd="0" presId="urn:microsoft.com/office/officeart/2005/8/layout/default"/>
    <dgm:cxn modelId="{33734DF8-C5BD-468D-8B1B-7C3A477A78C0}" type="presParOf" srcId="{953C1BEC-A450-4CE5-B9E6-5F26BA27EDD9}" destId="{91FE6E97-6964-47F6-BC83-F6AEDB4657E4}" srcOrd="8" destOrd="0" presId="urn:microsoft.com/office/officeart/2005/8/layout/default"/>
    <dgm:cxn modelId="{CC03B817-0CA1-4DA0-9A40-60C04089CA37}" type="presParOf" srcId="{953C1BEC-A450-4CE5-B9E6-5F26BA27EDD9}" destId="{2D9B9378-6749-4754-B47D-BDFD87D13514}" srcOrd="9" destOrd="0" presId="urn:microsoft.com/office/officeart/2005/8/layout/default"/>
    <dgm:cxn modelId="{5E6E9C3F-D02E-43E3-8FB6-DC899377C462}" type="presParOf" srcId="{953C1BEC-A450-4CE5-B9E6-5F26BA27EDD9}" destId="{75C465B8-E3FC-42B0-83AF-5F3D41CC5488}" srcOrd="10" destOrd="0" presId="urn:microsoft.com/office/officeart/2005/8/layout/default"/>
    <dgm:cxn modelId="{47810D0C-13A1-4159-828F-1DE454735D30}" type="presParOf" srcId="{953C1BEC-A450-4CE5-B9E6-5F26BA27EDD9}" destId="{251CA1F8-E172-4D83-8D21-CF32641A5FAF}" srcOrd="11" destOrd="0" presId="urn:microsoft.com/office/officeart/2005/8/layout/default"/>
    <dgm:cxn modelId="{75C746BF-3518-4382-8BAD-BC0D1CA45BEF}" type="presParOf" srcId="{953C1BEC-A450-4CE5-B9E6-5F26BA27EDD9}" destId="{50B5D930-A307-4C24-89CB-858F1EF1DB6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972E3C-4710-4FC5-B844-5644E10D5798}">
      <dsp:nvSpPr>
        <dsp:cNvPr id="0" name=""/>
        <dsp:cNvSpPr/>
      </dsp:nvSpPr>
      <dsp:spPr>
        <a:xfrm rot="5400000">
          <a:off x="1293010" y="597867"/>
          <a:ext cx="932103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1958-7885-491E-803F-16EFC8D02B6F}">
      <dsp:nvSpPr>
        <dsp:cNvPr id="0" name=""/>
        <dsp:cNvSpPr/>
      </dsp:nvSpPr>
      <dsp:spPr>
        <a:xfrm>
          <a:off x="1505952" y="812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Modular, Reusable Terraform Code</a:t>
          </a:r>
        </a:p>
      </dsp:txBody>
      <dsp:txXfrm>
        <a:off x="1527931" y="22791"/>
        <a:ext cx="1206756" cy="706470"/>
      </dsp:txXfrm>
    </dsp:sp>
    <dsp:sp modelId="{7FCB0AE2-F926-4D89-BCF6-D85766739DE7}">
      <dsp:nvSpPr>
        <dsp:cNvPr id="0" name=""/>
        <dsp:cNvSpPr/>
      </dsp:nvSpPr>
      <dsp:spPr>
        <a:xfrm rot="5400000">
          <a:off x="1293010" y="1535903"/>
          <a:ext cx="932103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11F38-6739-4662-BA0B-01BBEA52F0E5}">
      <dsp:nvSpPr>
        <dsp:cNvPr id="0" name=""/>
        <dsp:cNvSpPr/>
      </dsp:nvSpPr>
      <dsp:spPr>
        <a:xfrm>
          <a:off x="1505952" y="938847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Virtual Network (VNet) with subnets, NSGs, and service endpoints</a:t>
          </a:r>
        </a:p>
      </dsp:txBody>
      <dsp:txXfrm>
        <a:off x="1527931" y="960826"/>
        <a:ext cx="1206756" cy="706470"/>
      </dsp:txXfrm>
    </dsp:sp>
    <dsp:sp modelId="{C8801867-B03B-4887-9BBC-3656E90EFBD0}">
      <dsp:nvSpPr>
        <dsp:cNvPr id="0" name=""/>
        <dsp:cNvSpPr/>
      </dsp:nvSpPr>
      <dsp:spPr>
        <a:xfrm rot="5400000">
          <a:off x="1293010" y="2473939"/>
          <a:ext cx="932103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5B50F-5065-42DB-B58A-184DBB358C3F}">
      <dsp:nvSpPr>
        <dsp:cNvPr id="0" name=""/>
        <dsp:cNvSpPr/>
      </dsp:nvSpPr>
      <dsp:spPr>
        <a:xfrm>
          <a:off x="1505952" y="1876883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Storage Account with containers, file shares, tables, and network rules</a:t>
          </a:r>
        </a:p>
      </dsp:txBody>
      <dsp:txXfrm>
        <a:off x="1527931" y="1898862"/>
        <a:ext cx="1206756" cy="706470"/>
      </dsp:txXfrm>
    </dsp:sp>
    <dsp:sp modelId="{3E528F57-83BF-4458-B004-1B4F3715CA27}">
      <dsp:nvSpPr>
        <dsp:cNvPr id="0" name=""/>
        <dsp:cNvSpPr/>
      </dsp:nvSpPr>
      <dsp:spPr>
        <a:xfrm>
          <a:off x="1762028" y="2942957"/>
          <a:ext cx="1657517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B7776-A892-44BC-9380-67D1B70091D7}">
      <dsp:nvSpPr>
        <dsp:cNvPr id="0" name=""/>
        <dsp:cNvSpPr/>
      </dsp:nvSpPr>
      <dsp:spPr>
        <a:xfrm>
          <a:off x="1505952" y="2814919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Log Analytics for monitoring and diagnostics</a:t>
          </a:r>
        </a:p>
      </dsp:txBody>
      <dsp:txXfrm>
        <a:off x="1527931" y="2836898"/>
        <a:ext cx="1206756" cy="706470"/>
      </dsp:txXfrm>
    </dsp:sp>
    <dsp:sp modelId="{F3614EDC-021E-46C2-8BE7-C08945B55EE8}">
      <dsp:nvSpPr>
        <dsp:cNvPr id="0" name=""/>
        <dsp:cNvSpPr/>
      </dsp:nvSpPr>
      <dsp:spPr>
        <a:xfrm rot="16200000">
          <a:off x="2956460" y="2473939"/>
          <a:ext cx="932103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450E7-8188-4F60-ACF6-A131B16C2B1F}">
      <dsp:nvSpPr>
        <dsp:cNvPr id="0" name=""/>
        <dsp:cNvSpPr/>
      </dsp:nvSpPr>
      <dsp:spPr>
        <a:xfrm>
          <a:off x="3169402" y="2814919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Azure Kubernetes Service (AKS) with advanced networking and monitoring</a:t>
          </a:r>
        </a:p>
      </dsp:txBody>
      <dsp:txXfrm>
        <a:off x="3191381" y="2836898"/>
        <a:ext cx="1206756" cy="706470"/>
      </dsp:txXfrm>
    </dsp:sp>
    <dsp:sp modelId="{C25F556F-C0EF-4BA2-88E6-6843CFED44EB}">
      <dsp:nvSpPr>
        <dsp:cNvPr id="0" name=""/>
        <dsp:cNvSpPr/>
      </dsp:nvSpPr>
      <dsp:spPr>
        <a:xfrm rot="16200000">
          <a:off x="2956460" y="1535903"/>
          <a:ext cx="932103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9A9D3-C6D2-49C6-A0EF-B39F23867AC2}">
      <dsp:nvSpPr>
        <dsp:cNvPr id="0" name=""/>
        <dsp:cNvSpPr/>
      </dsp:nvSpPr>
      <dsp:spPr>
        <a:xfrm>
          <a:off x="3169402" y="1876883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App Service (Linux/Windows) with deployment slots</a:t>
          </a:r>
        </a:p>
      </dsp:txBody>
      <dsp:txXfrm>
        <a:off x="3191381" y="1898862"/>
        <a:ext cx="1206756" cy="706470"/>
      </dsp:txXfrm>
    </dsp:sp>
    <dsp:sp modelId="{6F7B7691-8016-4802-B324-E4AA5E40952C}">
      <dsp:nvSpPr>
        <dsp:cNvPr id="0" name=""/>
        <dsp:cNvSpPr/>
      </dsp:nvSpPr>
      <dsp:spPr>
        <a:xfrm rot="16200000">
          <a:off x="2956460" y="597867"/>
          <a:ext cx="932103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C37F7-38D9-444C-85D2-DFF5CEB06EE0}">
      <dsp:nvSpPr>
        <dsp:cNvPr id="0" name=""/>
        <dsp:cNvSpPr/>
      </dsp:nvSpPr>
      <dsp:spPr>
        <a:xfrm>
          <a:off x="3169402" y="938847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Ready-to-Use Examples</a:t>
          </a:r>
        </a:p>
      </dsp:txBody>
      <dsp:txXfrm>
        <a:off x="3191381" y="960826"/>
        <a:ext cx="1206756" cy="706470"/>
      </dsp:txXfrm>
    </dsp:sp>
    <dsp:sp modelId="{A6C1D5E7-57C2-4462-8489-56F1C5935FB6}">
      <dsp:nvSpPr>
        <dsp:cNvPr id="0" name=""/>
        <dsp:cNvSpPr/>
      </dsp:nvSpPr>
      <dsp:spPr>
        <a:xfrm>
          <a:off x="3425478" y="128849"/>
          <a:ext cx="1657517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9519D-044D-4788-B249-ACCED28AA2BD}">
      <dsp:nvSpPr>
        <dsp:cNvPr id="0" name=""/>
        <dsp:cNvSpPr/>
      </dsp:nvSpPr>
      <dsp:spPr>
        <a:xfrm>
          <a:off x="3169402" y="812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- Deploy individual modules or full-stack reference architectures</a:t>
          </a:r>
        </a:p>
      </dsp:txBody>
      <dsp:txXfrm>
        <a:off x="3191381" y="22791"/>
        <a:ext cx="1206756" cy="706470"/>
      </dsp:txXfrm>
    </dsp:sp>
    <dsp:sp modelId="{0D7190B7-1ACC-449A-802D-751ACE45479B}">
      <dsp:nvSpPr>
        <dsp:cNvPr id="0" name=""/>
        <dsp:cNvSpPr/>
      </dsp:nvSpPr>
      <dsp:spPr>
        <a:xfrm rot="5400000">
          <a:off x="4619910" y="597867"/>
          <a:ext cx="932103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53B83-BEAE-4DDE-8BE1-E878EB7E624E}">
      <dsp:nvSpPr>
        <dsp:cNvPr id="0" name=""/>
        <dsp:cNvSpPr/>
      </dsp:nvSpPr>
      <dsp:spPr>
        <a:xfrm>
          <a:off x="4832852" y="812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Enterprise-Grade CI/CD</a:t>
          </a:r>
        </a:p>
      </dsp:txBody>
      <dsp:txXfrm>
        <a:off x="4854831" y="22791"/>
        <a:ext cx="1206756" cy="706470"/>
      </dsp:txXfrm>
    </dsp:sp>
    <dsp:sp modelId="{59B543E2-A018-4FEB-8AD0-815FA7CA4765}">
      <dsp:nvSpPr>
        <dsp:cNvPr id="0" name=""/>
        <dsp:cNvSpPr/>
      </dsp:nvSpPr>
      <dsp:spPr>
        <a:xfrm rot="5400000">
          <a:off x="4619910" y="1535903"/>
          <a:ext cx="932103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578A4-494B-4007-AF28-460B2F4960AA}">
      <dsp:nvSpPr>
        <dsp:cNvPr id="0" name=""/>
        <dsp:cNvSpPr/>
      </dsp:nvSpPr>
      <dsp:spPr>
        <a:xfrm>
          <a:off x="4832852" y="938847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GitHub Actions for validation, security scanning, and documentation</a:t>
          </a:r>
        </a:p>
      </dsp:txBody>
      <dsp:txXfrm>
        <a:off x="4854831" y="960826"/>
        <a:ext cx="1206756" cy="706470"/>
      </dsp:txXfrm>
    </dsp:sp>
    <dsp:sp modelId="{EDFD903E-4C17-46C8-8144-007F06645620}">
      <dsp:nvSpPr>
        <dsp:cNvPr id="0" name=""/>
        <dsp:cNvSpPr/>
      </dsp:nvSpPr>
      <dsp:spPr>
        <a:xfrm rot="5400000">
          <a:off x="4619910" y="2473939"/>
          <a:ext cx="932103" cy="112564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FCDE1-C89A-4F90-8F93-42AB089E93FD}">
      <dsp:nvSpPr>
        <dsp:cNvPr id="0" name=""/>
        <dsp:cNvSpPr/>
      </dsp:nvSpPr>
      <dsp:spPr>
        <a:xfrm>
          <a:off x="4832852" y="1876883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Comprehensive Documentation</a:t>
          </a:r>
        </a:p>
      </dsp:txBody>
      <dsp:txXfrm>
        <a:off x="4854831" y="1898862"/>
        <a:ext cx="1206756" cy="706470"/>
      </dsp:txXfrm>
    </dsp:sp>
    <dsp:sp modelId="{D7C13B1F-E8A4-4511-85E6-8146F9BFBBF2}">
      <dsp:nvSpPr>
        <dsp:cNvPr id="0" name=""/>
        <dsp:cNvSpPr/>
      </dsp:nvSpPr>
      <dsp:spPr>
        <a:xfrm>
          <a:off x="4832852" y="2814919"/>
          <a:ext cx="1250714" cy="750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- Clear usage guides, input/output tables, and best practices</a:t>
          </a:r>
        </a:p>
      </dsp:txBody>
      <dsp:txXfrm>
        <a:off x="4854831" y="2836898"/>
        <a:ext cx="1206756" cy="7064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D1E35-3042-406D-B08D-815721268CDD}">
      <dsp:nvSpPr>
        <dsp:cNvPr id="0" name=""/>
        <dsp:cNvSpPr/>
      </dsp:nvSpPr>
      <dsp:spPr>
        <a:xfrm>
          <a:off x="1285903" y="675698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10346" y="719945"/>
        <a:ext cx="14709" cy="2944"/>
      </dsp:txXfrm>
    </dsp:sp>
    <dsp:sp modelId="{AA684A1D-B3B9-4FA3-90A2-47D710EFCE9B}">
      <dsp:nvSpPr>
        <dsp:cNvPr id="0" name=""/>
        <dsp:cNvSpPr/>
      </dsp:nvSpPr>
      <dsp:spPr>
        <a:xfrm>
          <a:off x="8592" y="337685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Security by Design</a:t>
          </a:r>
        </a:p>
      </dsp:txBody>
      <dsp:txXfrm>
        <a:off x="8592" y="337685"/>
        <a:ext cx="1279110" cy="767466"/>
      </dsp:txXfrm>
    </dsp:sp>
    <dsp:sp modelId="{73E3C8D3-D2BE-4EED-883D-7FC39D372672}">
      <dsp:nvSpPr>
        <dsp:cNvPr id="0" name=""/>
        <dsp:cNvSpPr/>
      </dsp:nvSpPr>
      <dsp:spPr>
        <a:xfrm>
          <a:off x="2859209" y="675698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3652" y="719945"/>
        <a:ext cx="14709" cy="2944"/>
      </dsp:txXfrm>
    </dsp:sp>
    <dsp:sp modelId="{1EF68FAE-46ED-419E-BEDA-B4373E589AF6}">
      <dsp:nvSpPr>
        <dsp:cNvPr id="0" name=""/>
        <dsp:cNvSpPr/>
      </dsp:nvSpPr>
      <dsp:spPr>
        <a:xfrm>
          <a:off x="1581898" y="337685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Secure defaults (HTTPS, TLS 1.2+, network isolation)</a:t>
          </a:r>
        </a:p>
      </dsp:txBody>
      <dsp:txXfrm>
        <a:off x="1581898" y="337685"/>
        <a:ext cx="1279110" cy="767466"/>
      </dsp:txXfrm>
    </dsp:sp>
    <dsp:sp modelId="{0A3F8939-4C08-41FD-B6C3-E682B6B96D31}">
      <dsp:nvSpPr>
        <dsp:cNvPr id="0" name=""/>
        <dsp:cNvSpPr/>
      </dsp:nvSpPr>
      <dsp:spPr>
        <a:xfrm>
          <a:off x="4432515" y="675698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6958" y="719945"/>
        <a:ext cx="14709" cy="2944"/>
      </dsp:txXfrm>
    </dsp:sp>
    <dsp:sp modelId="{BE1EC89F-638E-4B13-A8D4-6961432D56FF}">
      <dsp:nvSpPr>
        <dsp:cNvPr id="0" name=""/>
        <dsp:cNvSpPr/>
      </dsp:nvSpPr>
      <dsp:spPr>
        <a:xfrm>
          <a:off x="3155204" y="337685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Sensitive outputs and secrets never exposed</a:t>
          </a:r>
        </a:p>
      </dsp:txBody>
      <dsp:txXfrm>
        <a:off x="3155204" y="337685"/>
        <a:ext cx="1279110" cy="767466"/>
      </dsp:txXfrm>
    </dsp:sp>
    <dsp:sp modelId="{1624002B-45C9-4D22-B96B-28EDE9A89D0E}">
      <dsp:nvSpPr>
        <dsp:cNvPr id="0" name=""/>
        <dsp:cNvSpPr/>
      </dsp:nvSpPr>
      <dsp:spPr>
        <a:xfrm>
          <a:off x="6005821" y="675698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30264" y="719945"/>
        <a:ext cx="14709" cy="2944"/>
      </dsp:txXfrm>
    </dsp:sp>
    <dsp:sp modelId="{C2F61281-A1FC-4A40-B117-C0F9CB75406A}">
      <dsp:nvSpPr>
        <dsp:cNvPr id="0" name=""/>
        <dsp:cNvSpPr/>
      </dsp:nvSpPr>
      <dsp:spPr>
        <a:xfrm>
          <a:off x="4728510" y="337685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.gitignore and code structure prevent accidental leaks</a:t>
          </a:r>
        </a:p>
      </dsp:txBody>
      <dsp:txXfrm>
        <a:off x="4728510" y="337685"/>
        <a:ext cx="1279110" cy="767466"/>
      </dsp:txXfrm>
    </dsp:sp>
    <dsp:sp modelId="{BF6A577D-DEC9-4D7A-9C63-1B2EE253C210}">
      <dsp:nvSpPr>
        <dsp:cNvPr id="0" name=""/>
        <dsp:cNvSpPr/>
      </dsp:nvSpPr>
      <dsp:spPr>
        <a:xfrm>
          <a:off x="648148" y="1103351"/>
          <a:ext cx="6293223" cy="263595"/>
        </a:xfrm>
        <a:custGeom>
          <a:avLst/>
          <a:gdLst/>
          <a:ahLst/>
          <a:cxnLst/>
          <a:rect l="0" t="0" r="0" b="0"/>
          <a:pathLst>
            <a:path>
              <a:moveTo>
                <a:pt x="6293223" y="0"/>
              </a:moveTo>
              <a:lnTo>
                <a:pt x="6293223" y="148897"/>
              </a:lnTo>
              <a:lnTo>
                <a:pt x="0" y="148897"/>
              </a:lnTo>
              <a:lnTo>
                <a:pt x="0" y="26359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257" y="1233676"/>
        <a:ext cx="315004" cy="2944"/>
      </dsp:txXfrm>
    </dsp:sp>
    <dsp:sp modelId="{21DB18C2-DC4B-42C0-A898-C3A11BEBE14A}">
      <dsp:nvSpPr>
        <dsp:cNvPr id="0" name=""/>
        <dsp:cNvSpPr/>
      </dsp:nvSpPr>
      <dsp:spPr>
        <a:xfrm>
          <a:off x="6301816" y="337685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Compliance &amp;amp; Governance</a:t>
          </a:r>
        </a:p>
      </dsp:txBody>
      <dsp:txXfrm>
        <a:off x="6301816" y="337685"/>
        <a:ext cx="1279110" cy="767466"/>
      </dsp:txXfrm>
    </dsp:sp>
    <dsp:sp modelId="{FE493201-2B6E-4452-955F-27E993D01660}">
      <dsp:nvSpPr>
        <dsp:cNvPr id="0" name=""/>
        <dsp:cNvSpPr/>
      </dsp:nvSpPr>
      <dsp:spPr>
        <a:xfrm>
          <a:off x="1285903" y="1737360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10346" y="1781607"/>
        <a:ext cx="14709" cy="2944"/>
      </dsp:txXfrm>
    </dsp:sp>
    <dsp:sp modelId="{D242B84A-D974-48E6-920B-BB1C1767DE1F}">
      <dsp:nvSpPr>
        <dsp:cNvPr id="0" name=""/>
        <dsp:cNvSpPr/>
      </dsp:nvSpPr>
      <dsp:spPr>
        <a:xfrm>
          <a:off x="8592" y="1399346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Tagging, logging, and monitoring built-in</a:t>
          </a:r>
        </a:p>
      </dsp:txBody>
      <dsp:txXfrm>
        <a:off x="8592" y="1399346"/>
        <a:ext cx="1279110" cy="767466"/>
      </dsp:txXfrm>
    </dsp:sp>
    <dsp:sp modelId="{F4C3596A-E67B-40E6-B4C6-C7B7AE2DED18}">
      <dsp:nvSpPr>
        <dsp:cNvPr id="0" name=""/>
        <dsp:cNvSpPr/>
      </dsp:nvSpPr>
      <dsp:spPr>
        <a:xfrm>
          <a:off x="2859209" y="1737360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3652" y="1781607"/>
        <a:ext cx="14709" cy="2944"/>
      </dsp:txXfrm>
    </dsp:sp>
    <dsp:sp modelId="{73A8D23E-96E2-4CB7-B8E0-978DABD4442C}">
      <dsp:nvSpPr>
        <dsp:cNvPr id="0" name=""/>
        <dsp:cNvSpPr/>
      </dsp:nvSpPr>
      <dsp:spPr>
        <a:xfrm>
          <a:off x="1581898" y="1399346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Supports Azure Policy and cost management</a:t>
          </a:r>
        </a:p>
      </dsp:txBody>
      <dsp:txXfrm>
        <a:off x="1581898" y="1399346"/>
        <a:ext cx="1279110" cy="767466"/>
      </dsp:txXfrm>
    </dsp:sp>
    <dsp:sp modelId="{D7694093-1E6F-4C8B-9571-563EA9A36AD6}">
      <dsp:nvSpPr>
        <dsp:cNvPr id="0" name=""/>
        <dsp:cNvSpPr/>
      </dsp:nvSpPr>
      <dsp:spPr>
        <a:xfrm>
          <a:off x="4432515" y="1737360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56958" y="1781607"/>
        <a:ext cx="14709" cy="2944"/>
      </dsp:txXfrm>
    </dsp:sp>
    <dsp:sp modelId="{F52708BC-6718-4207-A007-E73E3A6422E4}">
      <dsp:nvSpPr>
        <dsp:cNvPr id="0" name=""/>
        <dsp:cNvSpPr/>
      </dsp:nvSpPr>
      <dsp:spPr>
        <a:xfrm>
          <a:off x="3155204" y="1399346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Scalability &amp;amp; Flexibility</a:t>
          </a:r>
        </a:p>
      </dsp:txBody>
      <dsp:txXfrm>
        <a:off x="3155204" y="1399346"/>
        <a:ext cx="1279110" cy="767466"/>
      </dsp:txXfrm>
    </dsp:sp>
    <dsp:sp modelId="{146BD7E2-9D64-4DF2-AA4F-9C024D25908F}">
      <dsp:nvSpPr>
        <dsp:cNvPr id="0" name=""/>
        <dsp:cNvSpPr/>
      </dsp:nvSpPr>
      <dsp:spPr>
        <a:xfrm>
          <a:off x="6005821" y="1737360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30264" y="1781607"/>
        <a:ext cx="14709" cy="2944"/>
      </dsp:txXfrm>
    </dsp:sp>
    <dsp:sp modelId="{CC87E399-6F6C-4697-AA3D-C3C365AA1793}">
      <dsp:nvSpPr>
        <dsp:cNvPr id="0" name=""/>
        <dsp:cNvSpPr/>
      </dsp:nvSpPr>
      <dsp:spPr>
        <a:xfrm>
          <a:off x="4728510" y="1399346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Easily extend modules for new workloads</a:t>
          </a:r>
        </a:p>
      </dsp:txBody>
      <dsp:txXfrm>
        <a:off x="4728510" y="1399346"/>
        <a:ext cx="1279110" cy="767466"/>
      </dsp:txXfrm>
    </dsp:sp>
    <dsp:sp modelId="{2D7D1F12-6214-4AC2-8196-75631A4036CE}">
      <dsp:nvSpPr>
        <dsp:cNvPr id="0" name=""/>
        <dsp:cNvSpPr/>
      </dsp:nvSpPr>
      <dsp:spPr>
        <a:xfrm>
          <a:off x="648148" y="2165013"/>
          <a:ext cx="6293223" cy="263595"/>
        </a:xfrm>
        <a:custGeom>
          <a:avLst/>
          <a:gdLst/>
          <a:ahLst/>
          <a:cxnLst/>
          <a:rect l="0" t="0" r="0" b="0"/>
          <a:pathLst>
            <a:path>
              <a:moveTo>
                <a:pt x="6293223" y="0"/>
              </a:moveTo>
              <a:lnTo>
                <a:pt x="6293223" y="148897"/>
              </a:lnTo>
              <a:lnTo>
                <a:pt x="0" y="148897"/>
              </a:lnTo>
              <a:lnTo>
                <a:pt x="0" y="26359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257" y="2295338"/>
        <a:ext cx="315004" cy="2944"/>
      </dsp:txXfrm>
    </dsp:sp>
    <dsp:sp modelId="{94708432-85DA-4185-9D96-5119C1CA1BD0}">
      <dsp:nvSpPr>
        <dsp:cNvPr id="0" name=""/>
        <dsp:cNvSpPr/>
      </dsp:nvSpPr>
      <dsp:spPr>
        <a:xfrm>
          <a:off x="6301816" y="1399346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Supports both greenfield and brownfield deployments</a:t>
          </a:r>
        </a:p>
      </dsp:txBody>
      <dsp:txXfrm>
        <a:off x="6301816" y="1399346"/>
        <a:ext cx="1279110" cy="767466"/>
      </dsp:txXfrm>
    </dsp:sp>
    <dsp:sp modelId="{F030AD7C-49E5-4D39-81A2-BE1FA9B07FB5}">
      <dsp:nvSpPr>
        <dsp:cNvPr id="0" name=""/>
        <dsp:cNvSpPr/>
      </dsp:nvSpPr>
      <dsp:spPr>
        <a:xfrm>
          <a:off x="1285903" y="2799021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10346" y="2843269"/>
        <a:ext cx="14709" cy="2944"/>
      </dsp:txXfrm>
    </dsp:sp>
    <dsp:sp modelId="{3A6A2125-50C6-4721-8CEC-B3F704C1194E}">
      <dsp:nvSpPr>
        <dsp:cNvPr id="0" name=""/>
        <dsp:cNvSpPr/>
      </dsp:nvSpPr>
      <dsp:spPr>
        <a:xfrm>
          <a:off x="8592" y="2461008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Support for DevOps &amp;amp; Automation</a:t>
          </a:r>
        </a:p>
      </dsp:txBody>
      <dsp:txXfrm>
        <a:off x="8592" y="2461008"/>
        <a:ext cx="1279110" cy="767466"/>
      </dsp:txXfrm>
    </dsp:sp>
    <dsp:sp modelId="{2B4111FA-5A30-4FB1-BA7E-21380F8AD866}">
      <dsp:nvSpPr>
        <dsp:cNvPr id="0" name=""/>
        <dsp:cNvSpPr/>
      </dsp:nvSpPr>
      <dsp:spPr>
        <a:xfrm>
          <a:off x="2859209" y="2799021"/>
          <a:ext cx="263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59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83652" y="2843269"/>
        <a:ext cx="14709" cy="2944"/>
      </dsp:txXfrm>
    </dsp:sp>
    <dsp:sp modelId="{BB05F94E-80A0-4190-8107-40FD5098C18E}">
      <dsp:nvSpPr>
        <dsp:cNvPr id="0" name=""/>
        <dsp:cNvSpPr/>
      </dsp:nvSpPr>
      <dsp:spPr>
        <a:xfrm>
          <a:off x="1581898" y="2461008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Integrates with your CI/CD pipelines</a:t>
          </a:r>
        </a:p>
      </dsp:txBody>
      <dsp:txXfrm>
        <a:off x="1581898" y="2461008"/>
        <a:ext cx="1279110" cy="767466"/>
      </dsp:txXfrm>
    </dsp:sp>
    <dsp:sp modelId="{C74CDF3F-DA39-447E-85B9-D2CB705682D1}">
      <dsp:nvSpPr>
        <dsp:cNvPr id="0" name=""/>
        <dsp:cNvSpPr/>
      </dsp:nvSpPr>
      <dsp:spPr>
        <a:xfrm>
          <a:off x="3155204" y="2461008"/>
          <a:ext cx="1279110" cy="7674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677" tIns="65791" rIns="62677" bIns="6579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Enables GitOps and Infrastructure as Code workflows</a:t>
          </a:r>
        </a:p>
      </dsp:txBody>
      <dsp:txXfrm>
        <a:off x="3155204" y="2461008"/>
        <a:ext cx="1279110" cy="7674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C8F3F4-43BF-4117-A152-158EDD5480D7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Clone the Repository</a:t>
          </a:r>
        </a:p>
      </dsp:txBody>
      <dsp:txXfrm>
        <a:off x="495061" y="645"/>
        <a:ext cx="2262336" cy="1357401"/>
      </dsp:txXfrm>
    </dsp:sp>
    <dsp:sp modelId="{26D30753-D3F2-4AB0-B9BA-18FB06C34AD5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Customize Your Configuration</a:t>
          </a:r>
        </a:p>
      </dsp:txBody>
      <dsp:txXfrm>
        <a:off x="2983631" y="645"/>
        <a:ext cx="2262336" cy="1357401"/>
      </dsp:txXfrm>
    </dsp:sp>
    <dsp:sp modelId="{7AA967FD-6A6C-4F7F-89A2-E6BF1FC6909C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Use provided examples or compose your own stack</a:t>
          </a:r>
        </a:p>
      </dsp:txBody>
      <dsp:txXfrm>
        <a:off x="5472201" y="645"/>
        <a:ext cx="2262336" cy="1357401"/>
      </dsp:txXfrm>
    </dsp:sp>
    <dsp:sp modelId="{F8311C2D-5523-484E-872B-DB40379F7B32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Deploy with Confidence</a:t>
          </a:r>
        </a:p>
      </dsp:txBody>
      <dsp:txXfrm>
        <a:off x="495061" y="1584280"/>
        <a:ext cx="2262336" cy="1357401"/>
      </dsp:txXfrm>
    </dsp:sp>
    <dsp:sp modelId="{91FE6E97-6964-47F6-BC83-F6AEDB4657E4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Automated validation and security checks</a:t>
          </a:r>
        </a:p>
      </dsp:txBody>
      <dsp:txXfrm>
        <a:off x="2983631" y="1584280"/>
        <a:ext cx="2262336" cy="1357401"/>
      </dsp:txXfrm>
    </dsp:sp>
    <dsp:sp modelId="{75C465B8-E3FC-42B0-83AF-5F3D41CC5488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Operate &amp; Scale</a:t>
          </a:r>
        </a:p>
      </dsp:txBody>
      <dsp:txXfrm>
        <a:off x="5472201" y="1584280"/>
        <a:ext cx="2262336" cy="1357401"/>
      </dsp:txXfrm>
    </dsp:sp>
    <dsp:sp modelId="{50B5D930-A307-4C24-89CB-858F1EF1DB64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Monitor, update, and extend with minimal effort</a:t>
          </a:r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chemeClr val="tx2"/>
                </a:solidFill>
              </a:rPr>
              <a:t>Accelerate Your Azure Journey with Our Reusable </a:t>
            </a:r>
            <a:r>
              <a:rPr lang="en-US" sz="2200" dirty="0" err="1">
                <a:solidFill>
                  <a:schemeClr val="tx2"/>
                </a:solidFill>
              </a:rPr>
              <a:t>IaC</a:t>
            </a:r>
            <a:r>
              <a:rPr lang="en-US" sz="2200" dirty="0">
                <a:solidFill>
                  <a:schemeClr val="tx2"/>
                </a:solidFill>
              </a:rPr>
              <a:t> Module Library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Azure IaC Module Library Pitch</a:t>
            </a:r>
          </a:p>
        </p:txBody>
      </p:sp>
      <p:pic>
        <p:nvPicPr>
          <p:cNvPr id="7" name="Graphic 6" descr="Rocket">
            <a:extLst>
              <a:ext uri="{FF2B5EF4-FFF2-40B4-BE49-F238E27FC236}">
                <a16:creationId xmlns:a16="http://schemas.microsoft.com/office/drawing/2014/main" id="{3B2EFE6B-9228-2A78-4A41-6A10DF4AE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644821F-1052-D8A0-3092-478CD0DF0301}"/>
              </a:ext>
            </a:extLst>
          </p:cNvPr>
          <p:cNvSpPr txBox="1"/>
          <p:nvPr/>
        </p:nvSpPr>
        <p:spPr>
          <a:xfrm>
            <a:off x="4943224" y="5226393"/>
            <a:ext cx="105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600" dirty="0"/>
              <a:t>Arnab Dey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Why Choose Our Azure IaC Module Library?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sz="1500" dirty="0">
                <a:solidFill>
                  <a:schemeClr val="tx2"/>
                </a:solidFill>
              </a:rPr>
              <a:t>Accelerate Cloud Adoption: Rapidly deploy secure, production-ready Azure infrastructure using proven, reusable Terraform modules.</a:t>
            </a:r>
          </a:p>
          <a:p>
            <a:pPr>
              <a:lnSpc>
                <a:spcPct val="90000"/>
              </a:lnSpc>
            </a:pPr>
            <a:endParaRPr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sz="1500" dirty="0">
                <a:solidFill>
                  <a:schemeClr val="tx2"/>
                </a:solidFill>
              </a:rPr>
              <a:t>Reduce Risk: Built-in security, compliance, and best practices minimize misconfiguration and exposure.</a:t>
            </a:r>
          </a:p>
          <a:p>
            <a:pPr>
              <a:lnSpc>
                <a:spcPct val="90000"/>
              </a:lnSpc>
            </a:pPr>
            <a:endParaRPr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sz="1500" dirty="0">
                <a:solidFill>
                  <a:schemeClr val="tx2"/>
                </a:solidFill>
              </a:rPr>
              <a:t>Consistency &amp;amp; Standardization: Enforce organizational standards across all environments and teams.</a:t>
            </a:r>
          </a:p>
          <a:p>
            <a:pPr>
              <a:lnSpc>
                <a:spcPct val="90000"/>
              </a:lnSpc>
            </a:pPr>
            <a:endParaRPr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sz="1500" dirty="0">
                <a:solidFill>
                  <a:schemeClr val="tx2"/>
                </a:solidFill>
              </a:rPr>
              <a:t>Cost Efficiency: Automated, repeatable deployments reduce manual effort and operational overhead.</a:t>
            </a:r>
            <a:endParaRPr lang="sv-SE" sz="15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sz="15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sv-SE" sz="3500">
                <a:solidFill>
                  <a:schemeClr val="tx2"/>
                </a:solidFill>
              </a:rPr>
              <a:t>What’s Included?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6E60D7-9FAC-3B6A-FBE2-FB7440108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049578"/>
              </p:ext>
            </p:extLst>
          </p:nvPr>
        </p:nvGraphicFramePr>
        <p:xfrm>
          <a:off x="776097" y="2028001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sv-SE" sz="3500">
                <a:solidFill>
                  <a:schemeClr val="tx2"/>
                </a:solidFill>
              </a:rPr>
              <a:t>Key Benefits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30C6461B-28F9-4D67-9685-72CDD33747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935403"/>
              </p:ext>
            </p:extLst>
          </p:nvPr>
        </p:nvGraphicFramePr>
        <p:xfrm>
          <a:off x="714564" y="192038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009189-A343-89CE-4B8C-B71ED7EDE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22101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sv-SE" sz="3100" dirty="0" err="1">
                <a:solidFill>
                  <a:schemeClr val="tx2"/>
                </a:solidFill>
              </a:rPr>
              <a:t>Customer</a:t>
            </a:r>
            <a:r>
              <a:rPr lang="sv-SE" sz="3100" dirty="0">
                <a:solidFill>
                  <a:schemeClr val="tx2"/>
                </a:solidFill>
              </a:rPr>
              <a:t> </a:t>
            </a:r>
            <a:r>
              <a:rPr lang="sv-SE" sz="3100" dirty="0" err="1">
                <a:solidFill>
                  <a:schemeClr val="tx2"/>
                </a:solidFill>
              </a:rPr>
              <a:t>Success</a:t>
            </a:r>
            <a:r>
              <a:rPr lang="sv-SE" sz="3100" dirty="0">
                <a:solidFill>
                  <a:schemeClr val="tx2"/>
                </a:solidFill>
              </a:rPr>
              <a:t> Story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“With this module library, we reduced our Azure onboarding time from weeks to days, improved our security posture, and empowered our teams to deliver faster.”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— Cloud Platform Lead, Enterprise Customer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3" y="931925"/>
            <a:ext cx="7375161" cy="1325563"/>
          </a:xfrm>
        </p:spPr>
        <p:txBody>
          <a:bodyPr anchor="b">
            <a:normAutofit/>
          </a:bodyPr>
          <a:lstStyle/>
          <a:p>
            <a:r>
              <a:rPr lang="sv-SE" sz="3100" dirty="0" err="1">
                <a:solidFill>
                  <a:schemeClr val="tx2"/>
                </a:solidFill>
              </a:rPr>
              <a:t>Next</a:t>
            </a:r>
            <a:r>
              <a:rPr lang="sv-SE" sz="3100" dirty="0">
                <a:solidFill>
                  <a:schemeClr val="tx2"/>
                </a:solidFill>
              </a:rPr>
              <a:t> Steps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Content Placeholder 2"/>
          <p:cNvSpPr>
            <a:spLocks noGrp="1"/>
          </p:cNvSpPr>
          <p:nvPr>
            <p:ph idx="1"/>
          </p:nvPr>
        </p:nvSpPr>
        <p:spPr>
          <a:xfrm>
            <a:off x="884419" y="2354923"/>
            <a:ext cx="7375161" cy="2457269"/>
          </a:xfrm>
        </p:spPr>
        <p:txBody>
          <a:bodyPr>
            <a:normAutofit/>
          </a:bodyPr>
          <a:lstStyle/>
          <a:p>
            <a:pPr algn="ctr"/>
            <a:endParaRPr sz="1600" dirty="0">
              <a:solidFill>
                <a:schemeClr val="tx2"/>
              </a:solidFill>
            </a:endParaRPr>
          </a:p>
          <a:p>
            <a:pPr algn="ctr"/>
            <a:endParaRPr sz="1600" dirty="0">
              <a:solidFill>
                <a:schemeClr val="tx2"/>
              </a:solidFill>
            </a:endParaRPr>
          </a:p>
          <a:p>
            <a:pPr algn="ctr"/>
            <a:r>
              <a:rPr sz="1600" dirty="0">
                <a:solidFill>
                  <a:schemeClr val="tx2"/>
                </a:solidFill>
              </a:rPr>
              <a:t>- Schedule a Demo: See the modules in action with your use case</a:t>
            </a:r>
          </a:p>
          <a:p>
            <a:pPr algn="ctr"/>
            <a:endParaRPr sz="1600" dirty="0">
              <a:solidFill>
                <a:schemeClr val="tx2"/>
              </a:solidFill>
            </a:endParaRPr>
          </a:p>
          <a:p>
            <a:pPr algn="ctr"/>
            <a:r>
              <a:rPr sz="1600" dirty="0">
                <a:solidFill>
                  <a:schemeClr val="tx2"/>
                </a:solidFill>
              </a:rPr>
              <a:t>- Pilot Deployment: Try a proof-of-concept in your Azure environment</a:t>
            </a:r>
          </a:p>
          <a:p>
            <a:pPr algn="ctr"/>
            <a:endParaRPr sz="1600" dirty="0">
              <a:solidFill>
                <a:schemeClr val="tx2"/>
              </a:solidFill>
            </a:endParaRPr>
          </a:p>
          <a:p>
            <a:pPr algn="ctr"/>
            <a:r>
              <a:rPr sz="1600" dirty="0">
                <a:solidFill>
                  <a:schemeClr val="tx2"/>
                </a:solidFill>
              </a:rPr>
              <a:t>- Customization &amp;amp; Support: We help tailor modules to your needs</a:t>
            </a:r>
          </a:p>
          <a:p>
            <a:pPr algn="ctr"/>
            <a:endParaRPr sz="1600" dirty="0">
              <a:solidFill>
                <a:schemeClr val="tx2"/>
              </a:solidFill>
            </a:endParaRPr>
          </a:p>
          <a:p>
            <a:pPr algn="ctr"/>
            <a:endParaRPr sz="1600" dirty="0">
              <a:solidFill>
                <a:schemeClr val="tx2"/>
              </a:solidFill>
            </a:endParaRPr>
          </a:p>
          <a:p>
            <a:pPr algn="ctr"/>
            <a:endParaRPr sz="1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594707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>
                <a:solidFill>
                  <a:schemeClr val="tx2"/>
                </a:solidFill>
              </a:rPr>
              <a:t>Ready to Modernize Your Azure Infrastructure?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509575" cy="2510865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3329677"/>
            <a:ext cx="7375161" cy="2457269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chemeClr val="tx2"/>
              </a:solidFill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chemeClr val="tx2"/>
                </a:solidFill>
              </a:rPr>
              <a:t>Let’s build your cloud foundation—securely, efficiently, and at scale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319752" y="4030420"/>
            <a:ext cx="3878664" cy="1776494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Accelerate Your Azure Journey with Our Reusable IaC Module Library</vt:lpstr>
      <vt:lpstr>Why Choose Our Azure IaC Module Library?</vt:lpstr>
      <vt:lpstr>What’s Included?</vt:lpstr>
      <vt:lpstr>Key Benefits</vt:lpstr>
      <vt:lpstr>How It Works</vt:lpstr>
      <vt:lpstr>Customer Success Story</vt:lpstr>
      <vt:lpstr>Next Steps</vt:lpstr>
      <vt:lpstr>Ready to Modernize Your Azure Infrastructure?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Arnab Dey</cp:lastModifiedBy>
  <cp:revision>2</cp:revision>
  <dcterms:created xsi:type="dcterms:W3CDTF">2013-01-27T09:14:16Z</dcterms:created>
  <dcterms:modified xsi:type="dcterms:W3CDTF">2025-05-28T12:32:59Z</dcterms:modified>
  <cp:category/>
</cp:coreProperties>
</file>