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1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85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31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9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9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70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6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5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5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2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90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31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AD2B-49A6-D5E2-CA11-0F214895D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48" y="365760"/>
            <a:ext cx="11076891" cy="97536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Installing Biopyhton and Pyjaspar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✨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Biopython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→ A powerful Python toolkit that helps biologists analyze DNA, RNA, and protein data, and handle common bioinformatics file formats.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✨ </a:t>
            </a: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PyJASPAR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→ A Python interface to the JASPAR database that lets you search, retrieve, and work with transcription factor binding motifs programmatically.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1DDC-4A02-D783-E888-336B3E6B4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8" y="1493520"/>
            <a:ext cx="9471121" cy="1701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E66572-975A-59B2-A83D-40E0BE26322F}"/>
              </a:ext>
            </a:extLst>
          </p:cNvPr>
          <p:cNvSpPr txBox="1">
            <a:spLocks/>
          </p:cNvSpPr>
          <p:nvPr/>
        </p:nvSpPr>
        <p:spPr>
          <a:xfrm>
            <a:off x="139748" y="3673347"/>
            <a:ext cx="11076891" cy="7462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Importing the right tools for Sequence analysis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C738C-528E-FBB6-3334-207B07A7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48" y="4560804"/>
            <a:ext cx="7271406" cy="15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486F-97D6-FD84-E0D9-08551CFC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D0C3-8515-B2B1-14D5-9A7CCC121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387"/>
            <a:ext cx="11076891" cy="742693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Fetching Genbank file ffrom NCBI using Entrez module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211CB1-C8DD-5FDA-ACF2-A8DBBF965530}"/>
              </a:ext>
            </a:extLst>
          </p:cNvPr>
          <p:cNvSpPr txBox="1">
            <a:spLocks/>
          </p:cNvSpPr>
          <p:nvPr/>
        </p:nvSpPr>
        <p:spPr>
          <a:xfrm>
            <a:off x="139748" y="3673348"/>
            <a:ext cx="11076891" cy="4399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Reading a GenBank File into SeqRecord (SeqIO.read)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0CFEC-DDB9-B6AD-A024-FCBC23CA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8" y="782320"/>
            <a:ext cx="8602275" cy="1962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99E12-C35F-E332-5881-4CDF007B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4336978"/>
            <a:ext cx="6353366" cy="149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0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43D6B-9088-F491-F2CA-97A4BCB6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F5481-4B49-5D3B-851D-91032B6E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29" y="2506226"/>
            <a:ext cx="5912300" cy="199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BA5BB-96A7-F068-5918-C77C4FE693A7}"/>
              </a:ext>
            </a:extLst>
          </p:cNvPr>
          <p:cNvSpPr txBox="1"/>
          <p:nvPr/>
        </p:nvSpPr>
        <p:spPr>
          <a:xfrm>
            <a:off x="254820" y="213360"/>
            <a:ext cx="10047420" cy="15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Attributes of a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SeqRecord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SeqRecord attributes are the properties you can access to get all metadata and features linked to the sequence.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 </a:t>
            </a:r>
            <a:r>
              <a:rPr lang="en-US" dirty="0"/>
              <a:t>SeqRecord</a:t>
            </a:r>
            <a:r>
              <a:rPr lang="en-US" sz="1400" dirty="0"/>
              <a:t> is like a </a:t>
            </a:r>
            <a:r>
              <a:rPr lang="en-US" sz="1400" b="1" dirty="0"/>
              <a:t>container</a:t>
            </a:r>
            <a:r>
              <a:rPr lang="en-US" sz="1400" dirty="0"/>
              <a:t> for one biological sequence, and it has several attributes: .seq, .id, .name, .description etc.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E635B3-16E8-73F1-7DE7-2B2CD1033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29" y="4929901"/>
            <a:ext cx="10326541" cy="1714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9F3D5A-B8AD-BDCB-933C-FD60C5B22C5C}"/>
              </a:ext>
            </a:extLst>
          </p:cNvPr>
          <p:cNvSpPr txBox="1"/>
          <p:nvPr/>
        </p:nvSpPr>
        <p:spPr>
          <a:xfrm>
            <a:off x="617770" y="213689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D7162E-F400-08C3-B993-64D4D7AF4351}"/>
              </a:ext>
            </a:extLst>
          </p:cNvPr>
          <p:cNvSpPr txBox="1"/>
          <p:nvPr/>
        </p:nvSpPr>
        <p:spPr>
          <a:xfrm>
            <a:off x="617770" y="456788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6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7AF17-8F24-9A18-295E-5343E8E3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DE13B3-4860-62B6-8CDB-72C1BCF7CF18}"/>
              </a:ext>
            </a:extLst>
          </p:cNvPr>
          <p:cNvSpPr txBox="1"/>
          <p:nvPr/>
        </p:nvSpPr>
        <p:spPr>
          <a:xfrm>
            <a:off x="254820" y="213360"/>
            <a:ext cx="11764460" cy="8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Attributes of a SeqFeature Object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SeqFeature objects let you access and work with functional regions of a sequence (like genes and coding regions) instead of just raw nucleotides.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EB1182-F76E-741B-D8B0-57B53E3B7AB0}"/>
              </a:ext>
            </a:extLst>
          </p:cNvPr>
          <p:cNvSpPr txBox="1"/>
          <p:nvPr/>
        </p:nvSpPr>
        <p:spPr>
          <a:xfrm>
            <a:off x="617770" y="1773006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737D9-CE99-E374-D94D-3A09E6CD34EF}"/>
              </a:ext>
            </a:extLst>
          </p:cNvPr>
          <p:cNvSpPr txBox="1"/>
          <p:nvPr/>
        </p:nvSpPr>
        <p:spPr>
          <a:xfrm>
            <a:off x="617770" y="3623004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BDB9A3-8DF5-231E-F615-57AD2343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8" y="2191266"/>
            <a:ext cx="5391902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7C4E8-2BF9-76EA-E041-EDE714C38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0" y="4202845"/>
            <a:ext cx="11218630" cy="736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C56E9-0AF5-0328-9723-0F366A880186}"/>
              </a:ext>
            </a:extLst>
          </p:cNvPr>
          <p:cNvSpPr txBox="1"/>
          <p:nvPr/>
        </p:nvSpPr>
        <p:spPr>
          <a:xfrm>
            <a:off x="617770" y="5360345"/>
            <a:ext cx="114015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SeqFeature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has successfully provided detailed information about feature type, location, and biological annotations within a sequence.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13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4C4D-9CE0-BB88-4A6E-10F5E354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2AC1C6-B3D2-900D-3C86-B3E7E52EC725}"/>
              </a:ext>
            </a:extLst>
          </p:cNvPr>
          <p:cNvSpPr txBox="1"/>
          <p:nvPr/>
        </p:nvSpPr>
        <p:spPr>
          <a:xfrm>
            <a:off x="254820" y="213360"/>
            <a:ext cx="11764460" cy="83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SeqFeatures to Isolate a Specific Gene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makes it easy to fetch the sequence of interest, such as the MRGPRX2 gene.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E49BA-1C09-C321-1FDF-D92FB5A95E2C}"/>
              </a:ext>
            </a:extLst>
          </p:cNvPr>
          <p:cNvSpPr txBox="1"/>
          <p:nvPr/>
        </p:nvSpPr>
        <p:spPr>
          <a:xfrm>
            <a:off x="617770" y="126284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7FD26-68BC-98CE-702F-0F13A782CFB6}"/>
              </a:ext>
            </a:extLst>
          </p:cNvPr>
          <p:cNvSpPr txBox="1"/>
          <p:nvPr/>
        </p:nvSpPr>
        <p:spPr>
          <a:xfrm>
            <a:off x="617770" y="522582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678C165C-0FB1-1CFD-55CA-7DAEA9897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70" y="1632177"/>
            <a:ext cx="701992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B0BABB-D83F-6F7B-FA0C-238E7D7E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71" y="5661827"/>
            <a:ext cx="11299910" cy="46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364229-9E61-E62F-95EE-62BAED1F7005}"/>
              </a:ext>
            </a:extLst>
          </p:cNvPr>
          <p:cNvSpPr txBox="1"/>
          <p:nvPr/>
        </p:nvSpPr>
        <p:spPr>
          <a:xfrm>
            <a:off x="567965" y="6336863"/>
            <a:ext cx="11056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SeqFeatures has fetched the sequence of a specific gene (e.g., MRGPRX2) from a larger DNA record.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9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F21DC-6015-15D8-4A6E-40FACD2A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855D67-D6C7-427E-15E9-C3ABB9F144CA}"/>
              </a:ext>
            </a:extLst>
          </p:cNvPr>
          <p:cNvSpPr txBox="1"/>
          <p:nvPr/>
        </p:nvSpPr>
        <p:spPr>
          <a:xfrm>
            <a:off x="254820" y="213360"/>
            <a:ext cx="11764460" cy="11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Motif Scanning in Query Sequence using PSSM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Using transcription factor motifs from the JASPAR database, a Position Specific Scoring Matrix (PSSM) is generated.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PSSM is then applied to the query sequence to identify positions with high scores, indicating potential binding sites.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F33D-2E86-7D60-F346-F939A3A63305}"/>
              </a:ext>
            </a:extLst>
          </p:cNvPr>
          <p:cNvSpPr txBox="1"/>
          <p:nvPr/>
        </p:nvSpPr>
        <p:spPr>
          <a:xfrm>
            <a:off x="384091" y="235240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D43B9-F7A4-DAA5-A5A0-BC5F7600ECCF}"/>
              </a:ext>
            </a:extLst>
          </p:cNvPr>
          <p:cNvSpPr txBox="1"/>
          <p:nvPr/>
        </p:nvSpPr>
        <p:spPr>
          <a:xfrm>
            <a:off x="7546890" y="2431129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90021-8FA1-9D67-1D82-2A945164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51" y="2721735"/>
            <a:ext cx="6181108" cy="3040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38CAA-A0D1-4438-5389-57776EC4C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91" y="2800461"/>
            <a:ext cx="4267796" cy="1571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6FB7D-D326-2EAC-7586-71397686F8BD}"/>
              </a:ext>
            </a:extLst>
          </p:cNvPr>
          <p:cNvSpPr txBox="1"/>
          <p:nvPr/>
        </p:nvSpPr>
        <p:spPr>
          <a:xfrm>
            <a:off x="6748079" y="5321970"/>
            <a:ext cx="5565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PSSM scanning detected multiple motif hits across the query sequence, with both positive and negative positions.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/>
              <a:t>The motif at position −394 (score: 8.2) is the strongest candidate, suggesting a higher likelihood of functional binding.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99465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81</TotalTime>
  <Words>338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Calisto MT</vt:lpstr>
      <vt:lpstr>Courier New</vt:lpstr>
      <vt:lpstr>Wingdings</vt:lpstr>
      <vt:lpstr>Wingdings 2</vt:lpstr>
      <vt:lpstr>Slate</vt:lpstr>
      <vt:lpstr>Installing Biopyhton and Pyjaspar ✨ Biopython → A powerful Python toolkit that helps biologists analyze DNA, RNA, and protein data, and handle common bioinformatics file formats. ✨ PyJASPAR → A Python interface to the JASPAR database that lets you search, retrieve, and work with transcription factor binding motifs programmatically. </vt:lpstr>
      <vt:lpstr>Fetching Genbank file ffrom NCBI using Entrez module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manna</dc:creator>
  <cp:lastModifiedBy>arnab manna</cp:lastModifiedBy>
  <cp:revision>13</cp:revision>
  <dcterms:created xsi:type="dcterms:W3CDTF">2025-09-30T05:53:53Z</dcterms:created>
  <dcterms:modified xsi:type="dcterms:W3CDTF">2025-09-30T08:23:26Z</dcterms:modified>
</cp:coreProperties>
</file>