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28700" y="2044120"/>
            <a:ext cx="4057650" cy="6195060"/>
          </a:xfrm>
          <a:custGeom>
            <a:avLst/>
            <a:gdLst/>
            <a:ahLst/>
            <a:cxnLst/>
            <a:rect l="l" t="t" r="r" b="b"/>
            <a:pathLst>
              <a:path w="4057650" h="6195059">
                <a:moveTo>
                  <a:pt x="469528" y="2498777"/>
                </a:moveTo>
                <a:lnTo>
                  <a:pt x="0" y="2029134"/>
                </a:lnTo>
                <a:lnTo>
                  <a:pt x="2028637" y="0"/>
                </a:lnTo>
                <a:lnTo>
                  <a:pt x="2213756" y="185163"/>
                </a:lnTo>
                <a:lnTo>
                  <a:pt x="2028637" y="185163"/>
                </a:lnTo>
                <a:lnTo>
                  <a:pt x="185118" y="2029134"/>
                </a:lnTo>
                <a:lnTo>
                  <a:pt x="562087" y="2406195"/>
                </a:lnTo>
                <a:lnTo>
                  <a:pt x="469528" y="2498777"/>
                </a:lnTo>
                <a:close/>
              </a:path>
              <a:path w="4057650" h="6195059">
                <a:moveTo>
                  <a:pt x="3587373" y="2499151"/>
                </a:moveTo>
                <a:lnTo>
                  <a:pt x="3494814" y="2406569"/>
                </a:lnTo>
                <a:lnTo>
                  <a:pt x="3872157" y="2029134"/>
                </a:lnTo>
                <a:lnTo>
                  <a:pt x="2028637" y="185163"/>
                </a:lnTo>
                <a:lnTo>
                  <a:pt x="2213756" y="185163"/>
                </a:lnTo>
                <a:lnTo>
                  <a:pt x="4057276" y="2029134"/>
                </a:lnTo>
                <a:lnTo>
                  <a:pt x="3587373" y="2499151"/>
                </a:lnTo>
                <a:close/>
              </a:path>
              <a:path w="4057650" h="6195059">
                <a:moveTo>
                  <a:pt x="997770" y="2656821"/>
                </a:moveTo>
                <a:lnTo>
                  <a:pt x="812651" y="2656821"/>
                </a:lnTo>
                <a:lnTo>
                  <a:pt x="2028637" y="1440537"/>
                </a:lnTo>
                <a:lnTo>
                  <a:pt x="2213756" y="1625701"/>
                </a:lnTo>
                <a:lnTo>
                  <a:pt x="2028638" y="1625701"/>
                </a:lnTo>
                <a:lnTo>
                  <a:pt x="997770" y="2656821"/>
                </a:lnTo>
                <a:close/>
              </a:path>
              <a:path w="4057650" h="6195059">
                <a:moveTo>
                  <a:pt x="2213569" y="3873105"/>
                </a:moveTo>
                <a:lnTo>
                  <a:pt x="2028638" y="3873105"/>
                </a:lnTo>
                <a:lnTo>
                  <a:pt x="3152065" y="2749403"/>
                </a:lnTo>
                <a:lnTo>
                  <a:pt x="2028638" y="1625701"/>
                </a:lnTo>
                <a:lnTo>
                  <a:pt x="2213756" y="1625701"/>
                </a:lnTo>
                <a:lnTo>
                  <a:pt x="3429742" y="2841798"/>
                </a:lnTo>
                <a:lnTo>
                  <a:pt x="3244624" y="2841798"/>
                </a:lnTo>
                <a:lnTo>
                  <a:pt x="2213569" y="3873105"/>
                </a:lnTo>
                <a:close/>
              </a:path>
              <a:path w="4057650" h="6195059">
                <a:moveTo>
                  <a:pt x="2094083" y="6194948"/>
                </a:moveTo>
                <a:lnTo>
                  <a:pt x="1963192" y="6194948"/>
                </a:lnTo>
                <a:lnTo>
                  <a:pt x="1963192" y="5433157"/>
                </a:lnTo>
                <a:lnTo>
                  <a:pt x="0" y="3469485"/>
                </a:lnTo>
                <a:lnTo>
                  <a:pt x="720092" y="2749403"/>
                </a:lnTo>
                <a:lnTo>
                  <a:pt x="719905" y="2749216"/>
                </a:lnTo>
                <a:lnTo>
                  <a:pt x="812464" y="2656634"/>
                </a:lnTo>
                <a:lnTo>
                  <a:pt x="812651" y="2656821"/>
                </a:lnTo>
                <a:lnTo>
                  <a:pt x="997770" y="2656821"/>
                </a:lnTo>
                <a:lnTo>
                  <a:pt x="905211" y="2749403"/>
                </a:lnTo>
                <a:lnTo>
                  <a:pt x="997770" y="2841985"/>
                </a:lnTo>
                <a:lnTo>
                  <a:pt x="812651" y="2841985"/>
                </a:lnTo>
                <a:lnTo>
                  <a:pt x="185118" y="3469485"/>
                </a:lnTo>
                <a:lnTo>
                  <a:pt x="1963192" y="5247994"/>
                </a:lnTo>
                <a:lnTo>
                  <a:pt x="2279202" y="5247994"/>
                </a:lnTo>
                <a:lnTo>
                  <a:pt x="2094083" y="5433157"/>
                </a:lnTo>
                <a:lnTo>
                  <a:pt x="2094083" y="6194948"/>
                </a:lnTo>
                <a:close/>
              </a:path>
              <a:path w="4057650" h="6195059">
                <a:moveTo>
                  <a:pt x="2279389" y="5247807"/>
                </a:moveTo>
                <a:lnTo>
                  <a:pt x="2094084" y="5247807"/>
                </a:lnTo>
                <a:lnTo>
                  <a:pt x="3872157" y="3469485"/>
                </a:lnTo>
                <a:lnTo>
                  <a:pt x="3244624" y="2841798"/>
                </a:lnTo>
                <a:lnTo>
                  <a:pt x="3429742" y="2841798"/>
                </a:lnTo>
                <a:lnTo>
                  <a:pt x="4057276" y="3469485"/>
                </a:lnTo>
                <a:lnTo>
                  <a:pt x="2279389" y="5247807"/>
                </a:lnTo>
                <a:close/>
              </a:path>
              <a:path w="4057650" h="6195059">
                <a:moveTo>
                  <a:pt x="2279202" y="5247994"/>
                </a:moveTo>
                <a:lnTo>
                  <a:pt x="1963192" y="5247994"/>
                </a:lnTo>
                <a:lnTo>
                  <a:pt x="1963192" y="3992807"/>
                </a:lnTo>
                <a:lnTo>
                  <a:pt x="812651" y="2841985"/>
                </a:lnTo>
                <a:lnTo>
                  <a:pt x="997770" y="2841985"/>
                </a:lnTo>
                <a:lnTo>
                  <a:pt x="2028638" y="3873105"/>
                </a:lnTo>
                <a:lnTo>
                  <a:pt x="2213569" y="3873105"/>
                </a:lnTo>
                <a:lnTo>
                  <a:pt x="2094084" y="3992620"/>
                </a:lnTo>
                <a:lnTo>
                  <a:pt x="2094084" y="5247807"/>
                </a:lnTo>
                <a:lnTo>
                  <a:pt x="2279389" y="5247807"/>
                </a:lnTo>
                <a:lnTo>
                  <a:pt x="2279202" y="5247994"/>
                </a:lnTo>
                <a:close/>
              </a:path>
            </a:pathLst>
          </a:custGeom>
          <a:solidFill>
            <a:srgbClr val="E358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5601427" y="1893480"/>
            <a:ext cx="0" cy="6496685"/>
          </a:xfrm>
          <a:custGeom>
            <a:avLst/>
            <a:gdLst/>
            <a:ahLst/>
            <a:cxnLst/>
            <a:rect l="l" t="t" r="r" b="b"/>
            <a:pathLst>
              <a:path w="0" h="6496684">
                <a:moveTo>
                  <a:pt x="0" y="6496108"/>
                </a:moveTo>
                <a:lnTo>
                  <a:pt x="0" y="0"/>
                </a:lnTo>
              </a:path>
            </a:pathLst>
          </a:custGeom>
          <a:ln w="76245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45351" y="1325172"/>
            <a:ext cx="13997297" cy="3797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rgbClr val="EDEDED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rgbClr val="EDEDED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582719" y="4201829"/>
            <a:ext cx="1238250" cy="1884680"/>
          </a:xfrm>
          <a:custGeom>
            <a:avLst/>
            <a:gdLst/>
            <a:ahLst/>
            <a:cxnLst/>
            <a:rect l="l" t="t" r="r" b="b"/>
            <a:pathLst>
              <a:path w="1238250" h="1884679">
                <a:moveTo>
                  <a:pt x="143283" y="759993"/>
                </a:moveTo>
                <a:lnTo>
                  <a:pt x="0" y="617153"/>
                </a:lnTo>
                <a:lnTo>
                  <a:pt x="619067" y="0"/>
                </a:lnTo>
                <a:lnTo>
                  <a:pt x="675559" y="56316"/>
                </a:lnTo>
                <a:lnTo>
                  <a:pt x="619067" y="56316"/>
                </a:lnTo>
                <a:lnTo>
                  <a:pt x="56491" y="617153"/>
                </a:lnTo>
                <a:lnTo>
                  <a:pt x="171528" y="731835"/>
                </a:lnTo>
                <a:lnTo>
                  <a:pt x="143283" y="759993"/>
                </a:lnTo>
                <a:close/>
              </a:path>
              <a:path w="1238250" h="1884679">
                <a:moveTo>
                  <a:pt x="1094738" y="760107"/>
                </a:moveTo>
                <a:lnTo>
                  <a:pt x="1066492" y="731949"/>
                </a:lnTo>
                <a:lnTo>
                  <a:pt x="1181644" y="617153"/>
                </a:lnTo>
                <a:lnTo>
                  <a:pt x="619067" y="56316"/>
                </a:lnTo>
                <a:lnTo>
                  <a:pt x="675559" y="56316"/>
                </a:lnTo>
                <a:lnTo>
                  <a:pt x="1238135" y="617153"/>
                </a:lnTo>
                <a:lnTo>
                  <a:pt x="1094738" y="760107"/>
                </a:lnTo>
                <a:close/>
              </a:path>
              <a:path w="1238250" h="1884679">
                <a:moveTo>
                  <a:pt x="304483" y="808062"/>
                </a:moveTo>
                <a:lnTo>
                  <a:pt x="247992" y="808062"/>
                </a:lnTo>
                <a:lnTo>
                  <a:pt x="619067" y="438134"/>
                </a:lnTo>
                <a:lnTo>
                  <a:pt x="675559" y="494450"/>
                </a:lnTo>
                <a:lnTo>
                  <a:pt x="619067" y="494450"/>
                </a:lnTo>
                <a:lnTo>
                  <a:pt x="304483" y="808062"/>
                </a:lnTo>
                <a:close/>
              </a:path>
              <a:path w="1238250" h="1884679">
                <a:moveTo>
                  <a:pt x="675502" y="1177990"/>
                </a:moveTo>
                <a:lnTo>
                  <a:pt x="619067" y="1177990"/>
                </a:lnTo>
                <a:lnTo>
                  <a:pt x="961897" y="836220"/>
                </a:lnTo>
                <a:lnTo>
                  <a:pt x="619067" y="494450"/>
                </a:lnTo>
                <a:lnTo>
                  <a:pt x="675559" y="494450"/>
                </a:lnTo>
                <a:lnTo>
                  <a:pt x="990158" y="808062"/>
                </a:lnTo>
                <a:lnTo>
                  <a:pt x="1046635" y="864322"/>
                </a:lnTo>
                <a:lnTo>
                  <a:pt x="990143" y="864322"/>
                </a:lnTo>
                <a:lnTo>
                  <a:pt x="675502" y="1177990"/>
                </a:lnTo>
                <a:close/>
              </a:path>
              <a:path w="1238250" h="1884679">
                <a:moveTo>
                  <a:pt x="639039" y="1884170"/>
                </a:moveTo>
                <a:lnTo>
                  <a:pt x="599096" y="1884170"/>
                </a:lnTo>
                <a:lnTo>
                  <a:pt x="599096" y="1652474"/>
                </a:lnTo>
                <a:lnTo>
                  <a:pt x="0" y="1055230"/>
                </a:lnTo>
                <a:lnTo>
                  <a:pt x="219746" y="836220"/>
                </a:lnTo>
                <a:lnTo>
                  <a:pt x="247935" y="808005"/>
                </a:lnTo>
                <a:lnTo>
                  <a:pt x="304483" y="808062"/>
                </a:lnTo>
                <a:lnTo>
                  <a:pt x="276238" y="836220"/>
                </a:lnTo>
                <a:lnTo>
                  <a:pt x="304483" y="864379"/>
                </a:lnTo>
                <a:lnTo>
                  <a:pt x="247992" y="864379"/>
                </a:lnTo>
                <a:lnTo>
                  <a:pt x="56491" y="1055230"/>
                </a:lnTo>
                <a:lnTo>
                  <a:pt x="599096" y="1596157"/>
                </a:lnTo>
                <a:lnTo>
                  <a:pt x="695531" y="1596157"/>
                </a:lnTo>
                <a:lnTo>
                  <a:pt x="639039" y="1652474"/>
                </a:lnTo>
                <a:lnTo>
                  <a:pt x="639039" y="1884170"/>
                </a:lnTo>
                <a:close/>
              </a:path>
              <a:path w="1238250" h="1884679">
                <a:moveTo>
                  <a:pt x="695588" y="1596100"/>
                </a:moveTo>
                <a:lnTo>
                  <a:pt x="639039" y="1596100"/>
                </a:lnTo>
                <a:lnTo>
                  <a:pt x="1181644" y="1055230"/>
                </a:lnTo>
                <a:lnTo>
                  <a:pt x="990143" y="864322"/>
                </a:lnTo>
                <a:lnTo>
                  <a:pt x="1046635" y="864322"/>
                </a:lnTo>
                <a:lnTo>
                  <a:pt x="1238135" y="1055230"/>
                </a:lnTo>
                <a:lnTo>
                  <a:pt x="695588" y="1596100"/>
                </a:lnTo>
                <a:close/>
              </a:path>
              <a:path w="1238250" h="1884679">
                <a:moveTo>
                  <a:pt x="695531" y="1596157"/>
                </a:moveTo>
                <a:lnTo>
                  <a:pt x="599096" y="1596157"/>
                </a:lnTo>
                <a:lnTo>
                  <a:pt x="599039" y="1214340"/>
                </a:lnTo>
                <a:lnTo>
                  <a:pt x="247992" y="864379"/>
                </a:lnTo>
                <a:lnTo>
                  <a:pt x="304483" y="864379"/>
                </a:lnTo>
                <a:lnTo>
                  <a:pt x="619067" y="1177990"/>
                </a:lnTo>
                <a:lnTo>
                  <a:pt x="675502" y="1177990"/>
                </a:lnTo>
                <a:lnTo>
                  <a:pt x="639039" y="1214340"/>
                </a:lnTo>
                <a:lnTo>
                  <a:pt x="639039" y="1596100"/>
                </a:lnTo>
                <a:lnTo>
                  <a:pt x="695588" y="1596100"/>
                </a:lnTo>
                <a:close/>
              </a:path>
            </a:pathLst>
          </a:custGeom>
          <a:solidFill>
            <a:srgbClr val="E358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483427" y="4200122"/>
            <a:ext cx="0" cy="1886585"/>
          </a:xfrm>
          <a:custGeom>
            <a:avLst/>
            <a:gdLst/>
            <a:ahLst/>
            <a:cxnLst/>
            <a:rect l="l" t="t" r="r" b="b"/>
            <a:pathLst>
              <a:path w="0" h="1886585">
                <a:moveTo>
                  <a:pt x="0" y="1885981"/>
                </a:moveTo>
                <a:lnTo>
                  <a:pt x="0" y="0"/>
                </a:lnTo>
              </a:path>
            </a:pathLst>
          </a:custGeom>
          <a:ln w="76230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rgbClr val="EDEDED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63990" y="1134991"/>
            <a:ext cx="9160019" cy="116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1" i="0">
                <a:solidFill>
                  <a:srgbClr val="EDEDED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7868" y="4889239"/>
            <a:ext cx="16932263" cy="3133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8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1801" y="6540466"/>
            <a:ext cx="5152390" cy="1137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300" spc="-5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7300" spc="-6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7300" spc="-8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7300" spc="51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7300" spc="-9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7300" spc="-45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7300" spc="-9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7300" spc="-28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7300" spc="-8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7300" spc="-265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7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12948" y="1325172"/>
            <a:ext cx="9029700" cy="3797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54150" marR="5080" indent="-1442085">
              <a:lnSpc>
                <a:spcPct val="116700"/>
              </a:lnSpc>
              <a:spcBef>
                <a:spcPts val="100"/>
              </a:spcBef>
            </a:pPr>
            <a:r>
              <a:rPr dirty="0" sz="10600" spc="120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0600" spc="-120" b="1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10600" spc="-49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0600" spc="-17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0600" spc="-43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600" spc="-1980" b="1">
                <a:solidFill>
                  <a:srgbClr val="FFFFFF"/>
                </a:solidFill>
                <a:latin typeface="Tahoma"/>
                <a:cs typeface="Tahoma"/>
              </a:rPr>
              <a:t>II</a:t>
            </a:r>
            <a:r>
              <a:rPr dirty="0" sz="10600" spc="-21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0600" spc="-43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600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0600" spc="204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0600" spc="13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0600" spc="140" b="1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dirty="0" sz="10600" spc="-20" b="1">
                <a:solidFill>
                  <a:srgbClr val="FFFFFF"/>
                </a:solidFill>
                <a:latin typeface="Tahoma"/>
                <a:cs typeface="Tahoma"/>
              </a:rPr>
              <a:t>Analytics</a:t>
            </a:r>
            <a:endParaRPr sz="10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4"/>
            <a:ext cx="2314575" cy="10287000"/>
            <a:chOff x="0" y="174"/>
            <a:chExt cx="231457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74"/>
              <a:ext cx="2314575" cy="10287000"/>
            </a:xfrm>
            <a:custGeom>
              <a:avLst/>
              <a:gdLst/>
              <a:ahLst/>
              <a:cxnLst/>
              <a:rect l="l" t="t" r="r" b="b"/>
              <a:pathLst>
                <a:path w="2314575" h="10287000">
                  <a:moveTo>
                    <a:pt x="2314574" y="10286656"/>
                  </a:moveTo>
                  <a:lnTo>
                    <a:pt x="0" y="10286656"/>
                  </a:lnTo>
                  <a:lnTo>
                    <a:pt x="0" y="0"/>
                  </a:lnTo>
                  <a:lnTo>
                    <a:pt x="2314574" y="0"/>
                  </a:lnTo>
                  <a:lnTo>
                    <a:pt x="2314574" y="10286656"/>
                  </a:lnTo>
                  <a:close/>
                </a:path>
              </a:pathLst>
            </a:custGeom>
            <a:solidFill>
              <a:srgbClr val="1B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38082" y="290409"/>
              <a:ext cx="0" cy="1498600"/>
            </a:xfrm>
            <a:custGeom>
              <a:avLst/>
              <a:gdLst/>
              <a:ahLst/>
              <a:cxnLst/>
              <a:rect l="l" t="t" r="r" b="b"/>
              <a:pathLst>
                <a:path w="0" h="1498600">
                  <a:moveTo>
                    <a:pt x="0" y="1498275"/>
                  </a:moveTo>
                  <a:lnTo>
                    <a:pt x="0" y="0"/>
                  </a:lnTo>
                </a:path>
              </a:pathLst>
            </a:custGeom>
            <a:ln w="101360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68721" y="319322"/>
              <a:ext cx="1498600" cy="0"/>
            </a:xfrm>
            <a:custGeom>
              <a:avLst/>
              <a:gdLst/>
              <a:ahLst/>
              <a:cxnLst/>
              <a:rect l="l" t="t" r="r" b="b"/>
              <a:pathLst>
                <a:path w="1498600" h="0">
                  <a:moveTo>
                    <a:pt x="0" y="0"/>
                  </a:moveTo>
                  <a:lnTo>
                    <a:pt x="1498275" y="0"/>
                  </a:lnTo>
                </a:path>
              </a:pathLst>
            </a:custGeom>
            <a:ln w="101231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70486" y="315735"/>
              <a:ext cx="1164590" cy="1164590"/>
            </a:xfrm>
            <a:custGeom>
              <a:avLst/>
              <a:gdLst/>
              <a:ahLst/>
              <a:cxnLst/>
              <a:rect l="l" t="t" r="r" b="b"/>
              <a:pathLst>
                <a:path w="1164589" h="1164590">
                  <a:moveTo>
                    <a:pt x="0" y="1164461"/>
                  </a:moveTo>
                  <a:lnTo>
                    <a:pt x="1164461" y="0"/>
                  </a:lnTo>
                </a:path>
              </a:pathLst>
            </a:custGeom>
            <a:ln w="101251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69939" y="236953"/>
            <a:ext cx="10347960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5">
                <a:solidFill>
                  <a:srgbClr val="1B1A17"/>
                </a:solidFill>
              </a:rPr>
              <a:t>T</a:t>
            </a:r>
            <a:r>
              <a:rPr dirty="0" spc="-530">
                <a:solidFill>
                  <a:srgbClr val="1B1A17"/>
                </a:solidFill>
              </a:rPr>
              <a:t>R</a:t>
            </a:r>
            <a:r>
              <a:rPr dirty="0" spc="90">
                <a:solidFill>
                  <a:srgbClr val="1B1A17"/>
                </a:solidFill>
              </a:rPr>
              <a:t>A</a:t>
            </a:r>
            <a:r>
              <a:rPr dirty="0" spc="-1400">
                <a:solidFill>
                  <a:srgbClr val="1B1A17"/>
                </a:solidFill>
              </a:rPr>
              <a:t>I</a:t>
            </a:r>
            <a:r>
              <a:rPr dirty="0" spc="-150">
                <a:solidFill>
                  <a:srgbClr val="1B1A17"/>
                </a:solidFill>
              </a:rPr>
              <a:t>N</a:t>
            </a:r>
            <a:r>
              <a:rPr dirty="0" spc="-1400">
                <a:solidFill>
                  <a:srgbClr val="1B1A17"/>
                </a:solidFill>
              </a:rPr>
              <a:t>I</a:t>
            </a:r>
            <a:r>
              <a:rPr dirty="0" spc="-150">
                <a:solidFill>
                  <a:srgbClr val="1B1A17"/>
                </a:solidFill>
              </a:rPr>
              <a:t>N</a:t>
            </a:r>
            <a:r>
              <a:rPr dirty="0" spc="170">
                <a:solidFill>
                  <a:srgbClr val="1B1A17"/>
                </a:solidFill>
              </a:rPr>
              <a:t>G</a:t>
            </a:r>
            <a:r>
              <a:rPr dirty="0" spc="-310">
                <a:solidFill>
                  <a:srgbClr val="1B1A17"/>
                </a:solidFill>
              </a:rPr>
              <a:t> </a:t>
            </a:r>
            <a:r>
              <a:rPr dirty="0" spc="-155">
                <a:solidFill>
                  <a:srgbClr val="1B1A17"/>
                </a:solidFill>
              </a:rPr>
              <a:t>T</a:t>
            </a:r>
            <a:r>
              <a:rPr dirty="0" spc="-50">
                <a:solidFill>
                  <a:srgbClr val="1B1A17"/>
                </a:solidFill>
              </a:rPr>
              <a:t>H</a:t>
            </a:r>
            <a:r>
              <a:rPr dirty="0" spc="-275">
                <a:solidFill>
                  <a:srgbClr val="1B1A17"/>
                </a:solidFill>
              </a:rPr>
              <a:t>E</a:t>
            </a:r>
            <a:r>
              <a:rPr dirty="0" spc="-310">
                <a:solidFill>
                  <a:srgbClr val="1B1A17"/>
                </a:solidFill>
              </a:rPr>
              <a:t> </a:t>
            </a:r>
            <a:r>
              <a:rPr dirty="0" spc="395">
                <a:solidFill>
                  <a:srgbClr val="1B1A17"/>
                </a:solidFill>
              </a:rPr>
              <a:t>M</a:t>
            </a:r>
            <a:r>
              <a:rPr dirty="0" spc="80">
                <a:solidFill>
                  <a:srgbClr val="1B1A17"/>
                </a:solidFill>
              </a:rPr>
              <a:t>O</a:t>
            </a:r>
            <a:r>
              <a:rPr dirty="0" spc="-5">
                <a:solidFill>
                  <a:srgbClr val="1B1A17"/>
                </a:solidFill>
              </a:rPr>
              <a:t>D</a:t>
            </a:r>
            <a:r>
              <a:rPr dirty="0" spc="-275">
                <a:solidFill>
                  <a:srgbClr val="1B1A17"/>
                </a:solidFill>
              </a:rPr>
              <a:t>E</a:t>
            </a:r>
            <a:r>
              <a:rPr dirty="0" spc="-305">
                <a:solidFill>
                  <a:srgbClr val="1B1A17"/>
                </a:solidFill>
              </a:rPr>
              <a:t>L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7996" y="5590121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7996" y="7018870"/>
            <a:ext cx="123825" cy="1238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761882" y="5350726"/>
            <a:ext cx="13505815" cy="2406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890">
              <a:lnSpc>
                <a:spcPct val="115700"/>
              </a:lnSpc>
              <a:spcBef>
                <a:spcPts val="100"/>
              </a:spcBef>
            </a:pPr>
            <a:r>
              <a:rPr dirty="0" sz="2700" spc="80" b="1">
                <a:solidFill>
                  <a:srgbClr val="1B1A17"/>
                </a:solidFill>
                <a:latin typeface="Trebuchet MS"/>
                <a:cs typeface="Trebuchet MS"/>
              </a:rPr>
              <a:t>We</a:t>
            </a:r>
            <a:r>
              <a:rPr dirty="0" sz="2700" spc="-12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90" b="1">
                <a:solidFill>
                  <a:srgbClr val="1B1A17"/>
                </a:solidFill>
                <a:latin typeface="Trebuchet MS"/>
                <a:cs typeface="Trebuchet MS"/>
              </a:rPr>
              <a:t>have</a:t>
            </a:r>
            <a:r>
              <a:rPr dirty="0" sz="2700" spc="-12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114" b="1">
                <a:solidFill>
                  <a:srgbClr val="1B1A17"/>
                </a:solidFill>
                <a:latin typeface="Trebuchet MS"/>
                <a:cs typeface="Trebuchet MS"/>
              </a:rPr>
              <a:t>used</a:t>
            </a:r>
            <a:r>
              <a:rPr dirty="0" sz="2700" spc="-114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90" b="1">
                <a:solidFill>
                  <a:srgbClr val="1B1A17"/>
                </a:solidFill>
                <a:latin typeface="Trebuchet MS"/>
                <a:cs typeface="Trebuchet MS"/>
              </a:rPr>
              <a:t>a</a:t>
            </a:r>
            <a:r>
              <a:rPr dirty="0" sz="2700" spc="-12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95" b="1">
                <a:solidFill>
                  <a:srgbClr val="1B1A17"/>
                </a:solidFill>
                <a:latin typeface="Trebuchet MS"/>
                <a:cs typeface="Trebuchet MS"/>
              </a:rPr>
              <a:t>simple</a:t>
            </a:r>
            <a:r>
              <a:rPr dirty="0" sz="2700" spc="-114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75" b="1">
                <a:solidFill>
                  <a:srgbClr val="1B1A17"/>
                </a:solidFill>
                <a:latin typeface="Trebuchet MS"/>
                <a:cs typeface="Trebuchet MS"/>
              </a:rPr>
              <a:t>sequential</a:t>
            </a:r>
            <a:r>
              <a:rPr dirty="0" sz="2700" spc="-12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55" b="1">
                <a:solidFill>
                  <a:srgbClr val="1B1A17"/>
                </a:solidFill>
                <a:latin typeface="Trebuchet MS"/>
                <a:cs typeface="Trebuchet MS"/>
              </a:rPr>
              <a:t>neural</a:t>
            </a:r>
            <a:r>
              <a:rPr dirty="0" sz="2700" spc="-114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45" b="1">
                <a:solidFill>
                  <a:srgbClr val="1B1A17"/>
                </a:solidFill>
                <a:latin typeface="Trebuchet MS"/>
                <a:cs typeface="Trebuchet MS"/>
              </a:rPr>
              <a:t>network</a:t>
            </a:r>
            <a:r>
              <a:rPr dirty="0" sz="2700" spc="-12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35" b="1">
                <a:solidFill>
                  <a:srgbClr val="1B1A17"/>
                </a:solidFill>
                <a:latin typeface="Trebuchet MS"/>
                <a:cs typeface="Trebuchet MS"/>
              </a:rPr>
              <a:t>with</a:t>
            </a:r>
            <a:r>
              <a:rPr dirty="0" sz="2700" spc="-114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75" b="1">
                <a:solidFill>
                  <a:srgbClr val="1B1A17"/>
                </a:solidFill>
                <a:latin typeface="Trebuchet MS"/>
                <a:cs typeface="Trebuchet MS"/>
              </a:rPr>
              <a:t>two</a:t>
            </a:r>
            <a:r>
              <a:rPr dirty="0" sz="2700" spc="-12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90" b="1">
                <a:solidFill>
                  <a:srgbClr val="1B1A17"/>
                </a:solidFill>
                <a:latin typeface="Trebuchet MS"/>
                <a:cs typeface="Trebuchet MS"/>
              </a:rPr>
              <a:t>hidden</a:t>
            </a:r>
            <a:r>
              <a:rPr dirty="0" sz="2700" spc="-12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70" b="1">
                <a:solidFill>
                  <a:srgbClr val="1B1A17"/>
                </a:solidFill>
                <a:latin typeface="Trebuchet MS"/>
                <a:cs typeface="Trebuchet MS"/>
              </a:rPr>
              <a:t>layers</a:t>
            </a:r>
            <a:r>
              <a:rPr dirty="0" sz="2700" spc="-114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35" b="1">
                <a:solidFill>
                  <a:srgbClr val="1B1A17"/>
                </a:solidFill>
                <a:latin typeface="Trebuchet MS"/>
                <a:cs typeface="Trebuchet MS"/>
              </a:rPr>
              <a:t>with</a:t>
            </a:r>
            <a:r>
              <a:rPr dirty="0" sz="2700" spc="-12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1B1A17"/>
                </a:solidFill>
                <a:latin typeface="Trebuchet MS"/>
                <a:cs typeface="Trebuchet MS"/>
              </a:rPr>
              <a:t>32 </a:t>
            </a:r>
            <a:r>
              <a:rPr dirty="0" sz="2700" spc="-79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130" b="1">
                <a:solidFill>
                  <a:srgbClr val="1B1A17"/>
                </a:solidFill>
                <a:latin typeface="Trebuchet MS"/>
                <a:cs typeface="Trebuchet MS"/>
              </a:rPr>
              <a:t>nodes</a:t>
            </a:r>
            <a:r>
              <a:rPr dirty="0" sz="2700" spc="-18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85" b="1">
                <a:solidFill>
                  <a:srgbClr val="1B1A17"/>
                </a:solidFill>
                <a:latin typeface="Trebuchet MS"/>
                <a:cs typeface="Trebuchet MS"/>
              </a:rPr>
              <a:t>each</a:t>
            </a:r>
            <a:r>
              <a:rPr dirty="0" sz="2700" spc="-18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35" b="1">
                <a:solidFill>
                  <a:srgbClr val="1B1A17"/>
                </a:solidFill>
                <a:latin typeface="Trebuchet MS"/>
                <a:cs typeface="Trebuchet MS"/>
              </a:rPr>
              <a:t>with</a:t>
            </a:r>
            <a:r>
              <a:rPr dirty="0" sz="2700" spc="-18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70" b="1">
                <a:solidFill>
                  <a:srgbClr val="1B1A17"/>
                </a:solidFill>
                <a:latin typeface="Trebuchet MS"/>
                <a:cs typeface="Trebuchet MS"/>
              </a:rPr>
              <a:t>reLU</a:t>
            </a:r>
            <a:r>
              <a:rPr dirty="0" sz="2700" spc="-18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135" b="1">
                <a:solidFill>
                  <a:srgbClr val="1B1A17"/>
                </a:solidFill>
                <a:latin typeface="Trebuchet MS"/>
                <a:cs typeface="Trebuchet MS"/>
              </a:rPr>
              <a:t>as</a:t>
            </a:r>
            <a:r>
              <a:rPr dirty="0" sz="2700" spc="-18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60" b="1">
                <a:solidFill>
                  <a:srgbClr val="1B1A17"/>
                </a:solidFill>
                <a:latin typeface="Trebuchet MS"/>
                <a:cs typeface="Trebuchet MS"/>
              </a:rPr>
              <a:t>the</a:t>
            </a:r>
            <a:r>
              <a:rPr dirty="0" sz="2700" spc="-18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75" b="1">
                <a:solidFill>
                  <a:srgbClr val="1B1A17"/>
                </a:solidFill>
                <a:latin typeface="Trebuchet MS"/>
                <a:cs typeface="Trebuchet MS"/>
              </a:rPr>
              <a:t>activation</a:t>
            </a:r>
            <a:r>
              <a:rPr dirty="0" sz="2700" spc="-18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45" b="1">
                <a:solidFill>
                  <a:srgbClr val="1B1A17"/>
                </a:solidFill>
                <a:latin typeface="Trebuchet MS"/>
                <a:cs typeface="Trebuchet MS"/>
              </a:rPr>
              <a:t>function.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ct val="115700"/>
              </a:lnSpc>
            </a:pPr>
            <a:r>
              <a:rPr dirty="0" sz="2700" spc="150" b="1">
                <a:solidFill>
                  <a:srgbClr val="1B1A17"/>
                </a:solidFill>
                <a:latin typeface="Trebuchet MS"/>
                <a:cs typeface="Trebuchet MS"/>
              </a:rPr>
              <a:t>And</a:t>
            </a:r>
            <a:r>
              <a:rPr dirty="0" sz="2700" spc="-5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60" b="1">
                <a:solidFill>
                  <a:srgbClr val="1B1A17"/>
                </a:solidFill>
                <a:latin typeface="Trebuchet MS"/>
                <a:cs typeface="Trebuchet MS"/>
              </a:rPr>
              <a:t>the</a:t>
            </a:r>
            <a:r>
              <a:rPr dirty="0" sz="2700" spc="-4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90" b="1">
                <a:solidFill>
                  <a:srgbClr val="1B1A17"/>
                </a:solidFill>
                <a:latin typeface="Trebuchet MS"/>
                <a:cs typeface="Trebuchet MS"/>
              </a:rPr>
              <a:t>last</a:t>
            </a:r>
            <a:r>
              <a:rPr dirty="0" sz="2700" spc="-5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50" b="1">
                <a:solidFill>
                  <a:srgbClr val="1B1A17"/>
                </a:solidFill>
                <a:latin typeface="Trebuchet MS"/>
                <a:cs typeface="Trebuchet MS"/>
              </a:rPr>
              <a:t>layer</a:t>
            </a:r>
            <a:r>
              <a:rPr dirty="0" sz="2700" spc="-4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90" b="1">
                <a:solidFill>
                  <a:srgbClr val="1B1A17"/>
                </a:solidFill>
                <a:latin typeface="Trebuchet MS"/>
                <a:cs typeface="Trebuchet MS"/>
              </a:rPr>
              <a:t>was</a:t>
            </a:r>
            <a:r>
              <a:rPr dirty="0" sz="2700" spc="-5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90" b="1">
                <a:solidFill>
                  <a:srgbClr val="1B1A17"/>
                </a:solidFill>
                <a:latin typeface="Trebuchet MS"/>
                <a:cs typeface="Trebuchet MS"/>
              </a:rPr>
              <a:t>a</a:t>
            </a:r>
            <a:r>
              <a:rPr dirty="0" sz="2700" spc="-4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80" b="1">
                <a:solidFill>
                  <a:srgbClr val="1B1A17"/>
                </a:solidFill>
                <a:latin typeface="Trebuchet MS"/>
                <a:cs typeface="Trebuchet MS"/>
              </a:rPr>
              <a:t>single</a:t>
            </a:r>
            <a:r>
              <a:rPr dirty="0" sz="2700" spc="-5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100" b="1">
                <a:solidFill>
                  <a:srgbClr val="1B1A17"/>
                </a:solidFill>
                <a:latin typeface="Trebuchet MS"/>
                <a:cs typeface="Trebuchet MS"/>
              </a:rPr>
              <a:t>output</a:t>
            </a:r>
            <a:r>
              <a:rPr dirty="0" sz="2700" spc="-4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50" b="1">
                <a:solidFill>
                  <a:srgbClr val="1B1A17"/>
                </a:solidFill>
                <a:latin typeface="Trebuchet MS"/>
                <a:cs typeface="Trebuchet MS"/>
              </a:rPr>
              <a:t>layer</a:t>
            </a:r>
            <a:r>
              <a:rPr dirty="0" sz="2700" spc="-4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35" b="1">
                <a:solidFill>
                  <a:srgbClr val="1B1A17"/>
                </a:solidFill>
                <a:latin typeface="Trebuchet MS"/>
                <a:cs typeface="Trebuchet MS"/>
              </a:rPr>
              <a:t>with</a:t>
            </a:r>
            <a:r>
              <a:rPr dirty="0" sz="2700" spc="-5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114" b="1">
                <a:solidFill>
                  <a:srgbClr val="1B1A17"/>
                </a:solidFill>
                <a:latin typeface="Trebuchet MS"/>
                <a:cs typeface="Trebuchet MS"/>
              </a:rPr>
              <a:t>sigmoid</a:t>
            </a:r>
            <a:r>
              <a:rPr dirty="0" sz="2700" spc="-4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75" b="1">
                <a:solidFill>
                  <a:srgbClr val="1B1A17"/>
                </a:solidFill>
                <a:latin typeface="Trebuchet MS"/>
                <a:cs typeface="Trebuchet MS"/>
              </a:rPr>
              <a:t>activation</a:t>
            </a:r>
            <a:r>
              <a:rPr dirty="0" sz="2700" spc="-5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15" b="1">
                <a:solidFill>
                  <a:srgbClr val="1B1A17"/>
                </a:solidFill>
                <a:latin typeface="Trebuchet MS"/>
                <a:cs typeface="Trebuchet MS"/>
              </a:rPr>
              <a:t>it</a:t>
            </a:r>
            <a:r>
              <a:rPr dirty="0" sz="2700" spc="-4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75" b="1">
                <a:solidFill>
                  <a:srgbClr val="1B1A17"/>
                </a:solidFill>
                <a:latin typeface="Trebuchet MS"/>
                <a:cs typeface="Trebuchet MS"/>
              </a:rPr>
              <a:t>is</a:t>
            </a:r>
            <a:r>
              <a:rPr dirty="0" sz="2700" spc="-5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90" b="1">
                <a:solidFill>
                  <a:srgbClr val="1B1A17"/>
                </a:solidFill>
                <a:latin typeface="Trebuchet MS"/>
                <a:cs typeface="Trebuchet MS"/>
              </a:rPr>
              <a:t>a</a:t>
            </a:r>
            <a:r>
              <a:rPr dirty="0" sz="2700" spc="-4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75" b="1">
                <a:solidFill>
                  <a:srgbClr val="1B1A17"/>
                </a:solidFill>
                <a:latin typeface="Trebuchet MS"/>
                <a:cs typeface="Trebuchet MS"/>
              </a:rPr>
              <a:t>binary </a:t>
            </a:r>
            <a:r>
              <a:rPr dirty="0" sz="2700" spc="-80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80" b="1">
                <a:solidFill>
                  <a:srgbClr val="1B1A17"/>
                </a:solidFill>
                <a:latin typeface="Trebuchet MS"/>
                <a:cs typeface="Trebuchet MS"/>
              </a:rPr>
              <a:t>classification</a:t>
            </a:r>
            <a:r>
              <a:rPr dirty="0" sz="2700" spc="-18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60" b="1">
                <a:solidFill>
                  <a:srgbClr val="1B1A17"/>
                </a:solidFill>
                <a:latin typeface="Trebuchet MS"/>
                <a:cs typeface="Trebuchet MS"/>
              </a:rPr>
              <a:t>problem.</a:t>
            </a:r>
            <a:endParaRPr sz="27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68627" y="2023121"/>
            <a:ext cx="10753724" cy="22574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9"/>
            <a:ext cx="2133600" cy="10287000"/>
            <a:chOff x="0" y="119"/>
            <a:chExt cx="2133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19"/>
              <a:ext cx="2133600" cy="10287000"/>
            </a:xfrm>
            <a:custGeom>
              <a:avLst/>
              <a:gdLst/>
              <a:ahLst/>
              <a:cxnLst/>
              <a:rect l="l" t="t" r="r" b="b"/>
              <a:pathLst>
                <a:path w="2133600" h="10287000">
                  <a:moveTo>
                    <a:pt x="2133600" y="10286761"/>
                  </a:moveTo>
                  <a:lnTo>
                    <a:pt x="0" y="10286761"/>
                  </a:lnTo>
                  <a:lnTo>
                    <a:pt x="0" y="0"/>
                  </a:lnTo>
                  <a:lnTo>
                    <a:pt x="2133600" y="0"/>
                  </a:lnTo>
                  <a:lnTo>
                    <a:pt x="2133600" y="10286761"/>
                  </a:lnTo>
                  <a:close/>
                </a:path>
              </a:pathLst>
            </a:custGeom>
            <a:solidFill>
              <a:srgbClr val="1B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38082" y="290407"/>
              <a:ext cx="0" cy="1498600"/>
            </a:xfrm>
            <a:custGeom>
              <a:avLst/>
              <a:gdLst/>
              <a:ahLst/>
              <a:cxnLst/>
              <a:rect l="l" t="t" r="r" b="b"/>
              <a:pathLst>
                <a:path w="0" h="1498600">
                  <a:moveTo>
                    <a:pt x="0" y="1498275"/>
                  </a:moveTo>
                  <a:lnTo>
                    <a:pt x="0" y="0"/>
                  </a:lnTo>
                </a:path>
              </a:pathLst>
            </a:custGeom>
            <a:ln w="101360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68721" y="319321"/>
              <a:ext cx="1498600" cy="0"/>
            </a:xfrm>
            <a:custGeom>
              <a:avLst/>
              <a:gdLst/>
              <a:ahLst/>
              <a:cxnLst/>
              <a:rect l="l" t="t" r="r" b="b"/>
              <a:pathLst>
                <a:path w="1498600" h="0">
                  <a:moveTo>
                    <a:pt x="0" y="0"/>
                  </a:moveTo>
                  <a:lnTo>
                    <a:pt x="1498275" y="0"/>
                  </a:lnTo>
                </a:path>
              </a:pathLst>
            </a:custGeom>
            <a:ln w="101231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70486" y="315732"/>
              <a:ext cx="1164590" cy="1164590"/>
            </a:xfrm>
            <a:custGeom>
              <a:avLst/>
              <a:gdLst/>
              <a:ahLst/>
              <a:cxnLst/>
              <a:rect l="l" t="t" r="r" b="b"/>
              <a:pathLst>
                <a:path w="1164589" h="1164590">
                  <a:moveTo>
                    <a:pt x="0" y="1164461"/>
                  </a:moveTo>
                  <a:lnTo>
                    <a:pt x="1164461" y="0"/>
                  </a:lnTo>
                </a:path>
              </a:pathLst>
            </a:custGeom>
            <a:ln w="101251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11160" y="425450"/>
            <a:ext cx="10347960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5">
                <a:solidFill>
                  <a:srgbClr val="1B1A17"/>
                </a:solidFill>
              </a:rPr>
              <a:t>T</a:t>
            </a:r>
            <a:r>
              <a:rPr dirty="0" spc="-530">
                <a:solidFill>
                  <a:srgbClr val="1B1A17"/>
                </a:solidFill>
              </a:rPr>
              <a:t>R</a:t>
            </a:r>
            <a:r>
              <a:rPr dirty="0" spc="90">
                <a:solidFill>
                  <a:srgbClr val="1B1A17"/>
                </a:solidFill>
              </a:rPr>
              <a:t>A</a:t>
            </a:r>
            <a:r>
              <a:rPr dirty="0" spc="-1400">
                <a:solidFill>
                  <a:srgbClr val="1B1A17"/>
                </a:solidFill>
              </a:rPr>
              <a:t>I</a:t>
            </a:r>
            <a:r>
              <a:rPr dirty="0" spc="-150">
                <a:solidFill>
                  <a:srgbClr val="1B1A17"/>
                </a:solidFill>
              </a:rPr>
              <a:t>N</a:t>
            </a:r>
            <a:r>
              <a:rPr dirty="0" spc="-1400">
                <a:solidFill>
                  <a:srgbClr val="1B1A17"/>
                </a:solidFill>
              </a:rPr>
              <a:t>I</a:t>
            </a:r>
            <a:r>
              <a:rPr dirty="0" spc="-150">
                <a:solidFill>
                  <a:srgbClr val="1B1A17"/>
                </a:solidFill>
              </a:rPr>
              <a:t>N</a:t>
            </a:r>
            <a:r>
              <a:rPr dirty="0" spc="170">
                <a:solidFill>
                  <a:srgbClr val="1B1A17"/>
                </a:solidFill>
              </a:rPr>
              <a:t>G</a:t>
            </a:r>
            <a:r>
              <a:rPr dirty="0" spc="-310">
                <a:solidFill>
                  <a:srgbClr val="1B1A17"/>
                </a:solidFill>
              </a:rPr>
              <a:t> </a:t>
            </a:r>
            <a:r>
              <a:rPr dirty="0" spc="-155">
                <a:solidFill>
                  <a:srgbClr val="1B1A17"/>
                </a:solidFill>
              </a:rPr>
              <a:t>T</a:t>
            </a:r>
            <a:r>
              <a:rPr dirty="0" spc="-50">
                <a:solidFill>
                  <a:srgbClr val="1B1A17"/>
                </a:solidFill>
              </a:rPr>
              <a:t>H</a:t>
            </a:r>
            <a:r>
              <a:rPr dirty="0" spc="-275">
                <a:solidFill>
                  <a:srgbClr val="1B1A17"/>
                </a:solidFill>
              </a:rPr>
              <a:t>E</a:t>
            </a:r>
            <a:r>
              <a:rPr dirty="0" spc="-310">
                <a:solidFill>
                  <a:srgbClr val="1B1A17"/>
                </a:solidFill>
              </a:rPr>
              <a:t> </a:t>
            </a:r>
            <a:r>
              <a:rPr dirty="0" spc="395">
                <a:solidFill>
                  <a:srgbClr val="1B1A17"/>
                </a:solidFill>
              </a:rPr>
              <a:t>M</a:t>
            </a:r>
            <a:r>
              <a:rPr dirty="0" spc="80">
                <a:solidFill>
                  <a:srgbClr val="1B1A17"/>
                </a:solidFill>
              </a:rPr>
              <a:t>O</a:t>
            </a:r>
            <a:r>
              <a:rPr dirty="0" spc="-5">
                <a:solidFill>
                  <a:srgbClr val="1B1A17"/>
                </a:solidFill>
              </a:rPr>
              <a:t>D</a:t>
            </a:r>
            <a:r>
              <a:rPr dirty="0" spc="-275">
                <a:solidFill>
                  <a:srgbClr val="1B1A17"/>
                </a:solidFill>
              </a:rPr>
              <a:t>E</a:t>
            </a:r>
            <a:r>
              <a:rPr dirty="0" spc="-305">
                <a:solidFill>
                  <a:srgbClr val="1B1A17"/>
                </a:solidFill>
              </a:rPr>
              <a:t>L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6473" y="4994121"/>
            <a:ext cx="123825" cy="1238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290359" y="4754726"/>
            <a:ext cx="14950440" cy="977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dirty="0" sz="2700" spc="-140" b="1">
                <a:solidFill>
                  <a:srgbClr val="1B1A17"/>
                </a:solidFill>
                <a:latin typeface="Tahoma"/>
                <a:cs typeface="Tahoma"/>
              </a:rPr>
              <a:t>We</a:t>
            </a:r>
            <a:r>
              <a:rPr dirty="0" sz="2700" spc="60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35" b="1">
                <a:solidFill>
                  <a:srgbClr val="1B1A17"/>
                </a:solidFill>
                <a:latin typeface="Tahoma"/>
                <a:cs typeface="Tahoma"/>
              </a:rPr>
              <a:t>have</a:t>
            </a:r>
            <a:r>
              <a:rPr dirty="0" sz="2700" spc="65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20" b="1">
                <a:solidFill>
                  <a:srgbClr val="1B1A17"/>
                </a:solidFill>
                <a:latin typeface="Tahoma"/>
                <a:cs typeface="Tahoma"/>
              </a:rPr>
              <a:t>used</a:t>
            </a:r>
            <a:r>
              <a:rPr dirty="0" sz="2700" spc="65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15" b="1">
                <a:solidFill>
                  <a:srgbClr val="1B1A17"/>
                </a:solidFill>
                <a:latin typeface="Tahoma"/>
                <a:cs typeface="Tahoma"/>
              </a:rPr>
              <a:t>the</a:t>
            </a:r>
            <a:r>
              <a:rPr dirty="0" sz="2700" spc="65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5" b="1">
                <a:solidFill>
                  <a:srgbClr val="1B1A17"/>
                </a:solidFill>
                <a:latin typeface="Tahoma"/>
                <a:cs typeface="Tahoma"/>
              </a:rPr>
              <a:t>stochastic</a:t>
            </a:r>
            <a:r>
              <a:rPr dirty="0" sz="2700" spc="65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45" b="1">
                <a:solidFill>
                  <a:srgbClr val="1B1A17"/>
                </a:solidFill>
                <a:latin typeface="Tahoma"/>
                <a:cs typeface="Tahoma"/>
              </a:rPr>
              <a:t>gradient</a:t>
            </a:r>
            <a:r>
              <a:rPr dirty="0" sz="2700" spc="65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b="1">
                <a:solidFill>
                  <a:srgbClr val="1B1A17"/>
                </a:solidFill>
                <a:latin typeface="Tahoma"/>
                <a:cs typeface="Tahoma"/>
              </a:rPr>
              <a:t>descent</a:t>
            </a:r>
            <a:r>
              <a:rPr dirty="0" sz="2700" spc="65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25" b="1">
                <a:solidFill>
                  <a:srgbClr val="1B1A17"/>
                </a:solidFill>
                <a:latin typeface="Tahoma"/>
                <a:cs typeface="Tahoma"/>
              </a:rPr>
              <a:t>optimization</a:t>
            </a:r>
            <a:r>
              <a:rPr dirty="0" sz="2700" spc="65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25" b="1">
                <a:solidFill>
                  <a:srgbClr val="1B1A17"/>
                </a:solidFill>
                <a:latin typeface="Tahoma"/>
                <a:cs typeface="Tahoma"/>
              </a:rPr>
              <a:t>and</a:t>
            </a:r>
            <a:r>
              <a:rPr dirty="0" sz="2700" spc="65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25" b="1">
                <a:solidFill>
                  <a:srgbClr val="1B1A17"/>
                </a:solidFill>
                <a:latin typeface="Tahoma"/>
                <a:cs typeface="Tahoma"/>
              </a:rPr>
              <a:t>binary</a:t>
            </a:r>
            <a:r>
              <a:rPr dirty="0" sz="2700" spc="65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10" b="1">
                <a:solidFill>
                  <a:srgbClr val="1B1A17"/>
                </a:solidFill>
                <a:latin typeface="Tahoma"/>
                <a:cs typeface="Tahoma"/>
              </a:rPr>
              <a:t>cross</a:t>
            </a:r>
            <a:r>
              <a:rPr dirty="0" sz="2700" spc="65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b="1">
                <a:solidFill>
                  <a:srgbClr val="1B1A17"/>
                </a:solidFill>
                <a:latin typeface="Tahoma"/>
                <a:cs typeface="Tahoma"/>
              </a:rPr>
              <a:t>entropy</a:t>
            </a:r>
            <a:r>
              <a:rPr dirty="0" sz="2700" spc="60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70" b="1">
                <a:solidFill>
                  <a:srgbClr val="1B1A17"/>
                </a:solidFill>
                <a:latin typeface="Tahoma"/>
                <a:cs typeface="Tahoma"/>
              </a:rPr>
              <a:t>as </a:t>
            </a:r>
            <a:r>
              <a:rPr dirty="0" sz="2700" spc="-775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15" b="1">
                <a:solidFill>
                  <a:srgbClr val="1B1A17"/>
                </a:solidFill>
                <a:latin typeface="Tahoma"/>
                <a:cs typeface="Tahoma"/>
              </a:rPr>
              <a:t>the</a:t>
            </a:r>
            <a:r>
              <a:rPr dirty="0" sz="2700" spc="-160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15" b="1">
                <a:solidFill>
                  <a:srgbClr val="1B1A17"/>
                </a:solidFill>
                <a:latin typeface="Tahoma"/>
                <a:cs typeface="Tahoma"/>
              </a:rPr>
              <a:t>loss</a:t>
            </a:r>
            <a:r>
              <a:rPr dirty="0" sz="2700" spc="-155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15" b="1">
                <a:solidFill>
                  <a:srgbClr val="1B1A17"/>
                </a:solidFill>
                <a:latin typeface="Tahoma"/>
                <a:cs typeface="Tahoma"/>
              </a:rPr>
              <a:t>function.</a:t>
            </a:r>
            <a:endParaRPr sz="27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62745" y="2543309"/>
            <a:ext cx="9963148" cy="19335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23860" y="6339735"/>
            <a:ext cx="10353674" cy="20192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6473" y="8878630"/>
            <a:ext cx="123825" cy="12382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290359" y="8704005"/>
            <a:ext cx="1224597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140" b="1">
                <a:solidFill>
                  <a:srgbClr val="1B1A17"/>
                </a:solidFill>
                <a:latin typeface="Tahoma"/>
                <a:cs typeface="Tahoma"/>
              </a:rPr>
              <a:t>We</a:t>
            </a:r>
            <a:r>
              <a:rPr dirty="0" sz="2700" spc="-150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35" b="1">
                <a:solidFill>
                  <a:srgbClr val="1B1A17"/>
                </a:solidFill>
                <a:latin typeface="Tahoma"/>
                <a:cs typeface="Tahoma"/>
              </a:rPr>
              <a:t>have</a:t>
            </a:r>
            <a:r>
              <a:rPr dirty="0" sz="2700" spc="-150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60" b="1">
                <a:solidFill>
                  <a:srgbClr val="1B1A17"/>
                </a:solidFill>
                <a:latin typeface="Tahoma"/>
                <a:cs typeface="Tahoma"/>
              </a:rPr>
              <a:t>taken</a:t>
            </a:r>
            <a:r>
              <a:rPr dirty="0" sz="2700" spc="-150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b="1">
                <a:solidFill>
                  <a:srgbClr val="1B1A17"/>
                </a:solidFill>
                <a:latin typeface="Tahoma"/>
                <a:cs typeface="Tahoma"/>
              </a:rPr>
              <a:t>batch</a:t>
            </a:r>
            <a:r>
              <a:rPr dirty="0" sz="2700" spc="-150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55" b="1">
                <a:solidFill>
                  <a:srgbClr val="1B1A17"/>
                </a:solidFill>
                <a:latin typeface="Tahoma"/>
                <a:cs typeface="Tahoma"/>
              </a:rPr>
              <a:t>sizes</a:t>
            </a:r>
            <a:r>
              <a:rPr dirty="0" sz="2700" spc="-150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20" b="1">
                <a:solidFill>
                  <a:srgbClr val="1B1A17"/>
                </a:solidFill>
                <a:latin typeface="Tahoma"/>
                <a:cs typeface="Tahoma"/>
              </a:rPr>
              <a:t>of</a:t>
            </a:r>
            <a:r>
              <a:rPr dirty="0" sz="2700" spc="-150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170" b="1">
                <a:solidFill>
                  <a:srgbClr val="1B1A17"/>
                </a:solidFill>
                <a:latin typeface="Tahoma"/>
                <a:cs typeface="Tahoma"/>
              </a:rPr>
              <a:t>32</a:t>
            </a:r>
            <a:r>
              <a:rPr dirty="0" sz="2700" spc="-150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25" b="1">
                <a:solidFill>
                  <a:srgbClr val="1B1A17"/>
                </a:solidFill>
                <a:latin typeface="Tahoma"/>
                <a:cs typeface="Tahoma"/>
              </a:rPr>
              <a:t>and</a:t>
            </a:r>
            <a:r>
              <a:rPr dirty="0" sz="2700" spc="-150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70" b="1">
                <a:solidFill>
                  <a:srgbClr val="1B1A17"/>
                </a:solidFill>
                <a:latin typeface="Tahoma"/>
                <a:cs typeface="Tahoma"/>
              </a:rPr>
              <a:t>10</a:t>
            </a:r>
            <a:r>
              <a:rPr dirty="0" sz="2700" spc="-150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5" b="1">
                <a:solidFill>
                  <a:srgbClr val="1B1A17"/>
                </a:solidFill>
                <a:latin typeface="Tahoma"/>
                <a:cs typeface="Tahoma"/>
              </a:rPr>
              <a:t>epochs</a:t>
            </a:r>
            <a:r>
              <a:rPr dirty="0" sz="2700" spc="-150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70" b="1">
                <a:solidFill>
                  <a:srgbClr val="1B1A17"/>
                </a:solidFill>
                <a:latin typeface="Tahoma"/>
                <a:cs typeface="Tahoma"/>
              </a:rPr>
              <a:t>while</a:t>
            </a:r>
            <a:r>
              <a:rPr dirty="0" sz="2700" spc="-150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55" b="1">
                <a:solidFill>
                  <a:srgbClr val="1B1A17"/>
                </a:solidFill>
                <a:latin typeface="Tahoma"/>
                <a:cs typeface="Tahoma"/>
              </a:rPr>
              <a:t>training</a:t>
            </a:r>
            <a:r>
              <a:rPr dirty="0" sz="2700" spc="-150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20" b="1">
                <a:solidFill>
                  <a:srgbClr val="1B1A17"/>
                </a:solidFill>
                <a:latin typeface="Tahoma"/>
                <a:cs typeface="Tahoma"/>
              </a:rPr>
              <a:t>thee</a:t>
            </a:r>
            <a:r>
              <a:rPr dirty="0" sz="2700" spc="-150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20" b="1">
                <a:solidFill>
                  <a:srgbClr val="1B1A17"/>
                </a:solidFill>
                <a:latin typeface="Tahoma"/>
                <a:cs typeface="Tahoma"/>
              </a:rPr>
              <a:t>model.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"/>
            <a:ext cx="18288000" cy="10287000"/>
            <a:chOff x="0" y="45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45"/>
              <a:ext cx="2171700" cy="10287000"/>
            </a:xfrm>
            <a:custGeom>
              <a:avLst/>
              <a:gdLst/>
              <a:ahLst/>
              <a:cxnLst/>
              <a:rect l="l" t="t" r="r" b="b"/>
              <a:pathLst>
                <a:path w="2171700" h="10287000">
                  <a:moveTo>
                    <a:pt x="2171699" y="10286909"/>
                  </a:moveTo>
                  <a:lnTo>
                    <a:pt x="0" y="10286909"/>
                  </a:lnTo>
                  <a:lnTo>
                    <a:pt x="0" y="0"/>
                  </a:lnTo>
                  <a:lnTo>
                    <a:pt x="2171699" y="0"/>
                  </a:lnTo>
                  <a:lnTo>
                    <a:pt x="2171699" y="10286909"/>
                  </a:lnTo>
                  <a:close/>
                </a:path>
              </a:pathLst>
            </a:custGeom>
            <a:solidFill>
              <a:srgbClr val="1B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38082" y="290408"/>
              <a:ext cx="0" cy="1498600"/>
            </a:xfrm>
            <a:custGeom>
              <a:avLst/>
              <a:gdLst/>
              <a:ahLst/>
              <a:cxnLst/>
              <a:rect l="l" t="t" r="r" b="b"/>
              <a:pathLst>
                <a:path w="0" h="1498600">
                  <a:moveTo>
                    <a:pt x="0" y="1498275"/>
                  </a:moveTo>
                  <a:lnTo>
                    <a:pt x="0" y="0"/>
                  </a:lnTo>
                </a:path>
              </a:pathLst>
            </a:custGeom>
            <a:ln w="101360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68721" y="319321"/>
              <a:ext cx="1498600" cy="0"/>
            </a:xfrm>
            <a:custGeom>
              <a:avLst/>
              <a:gdLst/>
              <a:ahLst/>
              <a:cxnLst/>
              <a:rect l="l" t="t" r="r" b="b"/>
              <a:pathLst>
                <a:path w="1498599" h="0">
                  <a:moveTo>
                    <a:pt x="0" y="0"/>
                  </a:moveTo>
                  <a:lnTo>
                    <a:pt x="1498275" y="0"/>
                  </a:lnTo>
                </a:path>
              </a:pathLst>
            </a:custGeom>
            <a:ln w="101231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70486" y="315732"/>
              <a:ext cx="1164590" cy="1164590"/>
            </a:xfrm>
            <a:custGeom>
              <a:avLst/>
              <a:gdLst/>
              <a:ahLst/>
              <a:cxnLst/>
              <a:rect l="l" t="t" r="r" b="b"/>
              <a:pathLst>
                <a:path w="1164590" h="1164590">
                  <a:moveTo>
                    <a:pt x="0" y="1164461"/>
                  </a:moveTo>
                  <a:lnTo>
                    <a:pt x="1164461" y="0"/>
                  </a:lnTo>
                </a:path>
              </a:pathLst>
            </a:custGeom>
            <a:ln w="101251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6332" y="3340284"/>
              <a:ext cx="16111666" cy="8667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1900" y="5946563"/>
              <a:ext cx="13944597" cy="23526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0122" y="4836082"/>
              <a:ext cx="123825" cy="1238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0122" y="8973181"/>
              <a:ext cx="123825" cy="12382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381435" y="425450"/>
            <a:ext cx="4136390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30">
                <a:solidFill>
                  <a:srgbClr val="1B1A17"/>
                </a:solidFill>
              </a:rPr>
              <a:t>R</a:t>
            </a:r>
            <a:r>
              <a:rPr dirty="0" spc="-275">
                <a:solidFill>
                  <a:srgbClr val="1B1A17"/>
                </a:solidFill>
              </a:rPr>
              <a:t>E</a:t>
            </a:r>
            <a:r>
              <a:rPr dirty="0" spc="-260">
                <a:solidFill>
                  <a:srgbClr val="1B1A17"/>
                </a:solidFill>
              </a:rPr>
              <a:t>S</a:t>
            </a:r>
            <a:r>
              <a:rPr dirty="0" spc="150">
                <a:solidFill>
                  <a:srgbClr val="1B1A17"/>
                </a:solidFill>
              </a:rPr>
              <a:t>U</a:t>
            </a:r>
            <a:r>
              <a:rPr dirty="0" spc="-305">
                <a:solidFill>
                  <a:srgbClr val="1B1A17"/>
                </a:solidFill>
              </a:rPr>
              <a:t>L</a:t>
            </a:r>
            <a:r>
              <a:rPr dirty="0" spc="-155">
                <a:solidFill>
                  <a:srgbClr val="1B1A17"/>
                </a:solidFill>
              </a:rPr>
              <a:t>T</a:t>
            </a:r>
            <a:r>
              <a:rPr dirty="0" spc="-260">
                <a:solidFill>
                  <a:srgbClr val="1B1A17"/>
                </a:solidFill>
              </a:rPr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314008" y="4596687"/>
            <a:ext cx="13954760" cy="977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dirty="0" sz="2700" spc="-140" b="1">
                <a:solidFill>
                  <a:srgbClr val="1B1A17"/>
                </a:solidFill>
                <a:latin typeface="Tahoma"/>
                <a:cs typeface="Tahoma"/>
              </a:rPr>
              <a:t>We</a:t>
            </a:r>
            <a:r>
              <a:rPr dirty="0" sz="2700" spc="110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50" b="1">
                <a:solidFill>
                  <a:srgbClr val="1B1A17"/>
                </a:solidFill>
                <a:latin typeface="Tahoma"/>
                <a:cs typeface="Tahoma"/>
              </a:rPr>
              <a:t>are</a:t>
            </a:r>
            <a:r>
              <a:rPr dirty="0" sz="2700" spc="110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65" b="1">
                <a:solidFill>
                  <a:srgbClr val="1B1A17"/>
                </a:solidFill>
                <a:latin typeface="Tahoma"/>
                <a:cs typeface="Tahoma"/>
              </a:rPr>
              <a:t>getting</a:t>
            </a:r>
            <a:r>
              <a:rPr dirty="0" sz="2700" spc="114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55" b="1">
                <a:solidFill>
                  <a:srgbClr val="1B1A17"/>
                </a:solidFill>
                <a:latin typeface="Tahoma"/>
                <a:cs typeface="Tahoma"/>
              </a:rPr>
              <a:t>an</a:t>
            </a:r>
            <a:r>
              <a:rPr dirty="0" sz="2700" spc="110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5" b="1">
                <a:solidFill>
                  <a:srgbClr val="1B1A17"/>
                </a:solidFill>
                <a:latin typeface="Tahoma"/>
                <a:cs typeface="Tahoma"/>
              </a:rPr>
              <a:t>accuracy</a:t>
            </a:r>
            <a:r>
              <a:rPr dirty="0" sz="2700" spc="110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20" b="1">
                <a:solidFill>
                  <a:srgbClr val="1B1A17"/>
                </a:solidFill>
                <a:latin typeface="Tahoma"/>
                <a:cs typeface="Tahoma"/>
              </a:rPr>
              <a:t>of</a:t>
            </a:r>
            <a:r>
              <a:rPr dirty="0" sz="2700" spc="114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165" b="1">
                <a:solidFill>
                  <a:srgbClr val="1B1A17"/>
                </a:solidFill>
                <a:latin typeface="Tahoma"/>
                <a:cs typeface="Tahoma"/>
              </a:rPr>
              <a:t>99.94%</a:t>
            </a:r>
            <a:r>
              <a:rPr dirty="0" sz="2700" spc="110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25" b="1">
                <a:solidFill>
                  <a:srgbClr val="1B1A17"/>
                </a:solidFill>
                <a:latin typeface="Tahoma"/>
                <a:cs typeface="Tahoma"/>
              </a:rPr>
              <a:t>and</a:t>
            </a:r>
            <a:r>
              <a:rPr dirty="0" sz="2700" spc="114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150" b="1">
                <a:solidFill>
                  <a:srgbClr val="1B1A17"/>
                </a:solidFill>
                <a:latin typeface="Tahoma"/>
                <a:cs typeface="Tahoma"/>
              </a:rPr>
              <a:t>99.96%</a:t>
            </a:r>
            <a:r>
              <a:rPr dirty="0" sz="2700" spc="110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5" b="1">
                <a:solidFill>
                  <a:srgbClr val="1B1A17"/>
                </a:solidFill>
                <a:latin typeface="Tahoma"/>
                <a:cs typeface="Tahoma"/>
              </a:rPr>
              <a:t>on</a:t>
            </a:r>
            <a:r>
              <a:rPr dirty="0" sz="2700" spc="110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15" b="1">
                <a:solidFill>
                  <a:srgbClr val="1B1A17"/>
                </a:solidFill>
                <a:latin typeface="Tahoma"/>
                <a:cs typeface="Tahoma"/>
              </a:rPr>
              <a:t>the</a:t>
            </a:r>
            <a:r>
              <a:rPr dirty="0" sz="2700" spc="114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35" b="1">
                <a:solidFill>
                  <a:srgbClr val="1B1A17"/>
                </a:solidFill>
                <a:latin typeface="Tahoma"/>
                <a:cs typeface="Tahoma"/>
              </a:rPr>
              <a:t>train</a:t>
            </a:r>
            <a:r>
              <a:rPr dirty="0" sz="2700" spc="110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25" b="1">
                <a:solidFill>
                  <a:srgbClr val="1B1A17"/>
                </a:solidFill>
                <a:latin typeface="Tahoma"/>
                <a:cs typeface="Tahoma"/>
              </a:rPr>
              <a:t>and</a:t>
            </a:r>
            <a:r>
              <a:rPr dirty="0" sz="2700" spc="114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20" b="1">
                <a:solidFill>
                  <a:srgbClr val="1B1A17"/>
                </a:solidFill>
                <a:latin typeface="Tahoma"/>
                <a:cs typeface="Tahoma"/>
              </a:rPr>
              <a:t>validation</a:t>
            </a:r>
            <a:r>
              <a:rPr dirty="0" sz="2700" spc="110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25" b="1">
                <a:solidFill>
                  <a:srgbClr val="1B1A17"/>
                </a:solidFill>
                <a:latin typeface="Tahoma"/>
                <a:cs typeface="Tahoma"/>
              </a:rPr>
              <a:t>set </a:t>
            </a:r>
            <a:r>
              <a:rPr dirty="0" sz="2700" spc="-775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10" b="1">
                <a:solidFill>
                  <a:srgbClr val="1B1A17"/>
                </a:solidFill>
                <a:latin typeface="Tahoma"/>
                <a:cs typeface="Tahoma"/>
              </a:rPr>
              <a:t>respectively.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14008" y="8798556"/>
            <a:ext cx="780097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15" b="1">
                <a:solidFill>
                  <a:srgbClr val="1B1A17"/>
                </a:solidFill>
                <a:latin typeface="Tahoma"/>
                <a:cs typeface="Tahoma"/>
              </a:rPr>
              <a:t>And</a:t>
            </a:r>
            <a:r>
              <a:rPr dirty="0" sz="2700" spc="-155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55" b="1">
                <a:solidFill>
                  <a:srgbClr val="1B1A17"/>
                </a:solidFill>
                <a:latin typeface="Tahoma"/>
                <a:cs typeface="Tahoma"/>
              </a:rPr>
              <a:t>an</a:t>
            </a:r>
            <a:r>
              <a:rPr dirty="0" sz="2700" spc="-150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5" b="1">
                <a:solidFill>
                  <a:srgbClr val="1B1A17"/>
                </a:solidFill>
                <a:latin typeface="Tahoma"/>
                <a:cs typeface="Tahoma"/>
              </a:rPr>
              <a:t>accuracy</a:t>
            </a:r>
            <a:r>
              <a:rPr dirty="0" sz="2700" spc="-155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20" b="1">
                <a:solidFill>
                  <a:srgbClr val="1B1A17"/>
                </a:solidFill>
                <a:latin typeface="Tahoma"/>
                <a:cs typeface="Tahoma"/>
              </a:rPr>
              <a:t>of</a:t>
            </a:r>
            <a:r>
              <a:rPr dirty="0" sz="2700" spc="-150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165" b="1">
                <a:solidFill>
                  <a:srgbClr val="1B1A17"/>
                </a:solidFill>
                <a:latin typeface="Tahoma"/>
                <a:cs typeface="Tahoma"/>
              </a:rPr>
              <a:t>99.94%</a:t>
            </a:r>
            <a:r>
              <a:rPr dirty="0" sz="2700" spc="-155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5" b="1">
                <a:solidFill>
                  <a:srgbClr val="1B1A17"/>
                </a:solidFill>
                <a:latin typeface="Tahoma"/>
                <a:cs typeface="Tahoma"/>
              </a:rPr>
              <a:t>on</a:t>
            </a:r>
            <a:r>
              <a:rPr dirty="0" sz="2700" spc="-150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15" b="1">
                <a:solidFill>
                  <a:srgbClr val="1B1A17"/>
                </a:solidFill>
                <a:latin typeface="Tahoma"/>
                <a:cs typeface="Tahoma"/>
              </a:rPr>
              <a:t>the</a:t>
            </a:r>
            <a:r>
              <a:rPr dirty="0" sz="2700" spc="-150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55" b="1">
                <a:solidFill>
                  <a:srgbClr val="1B1A17"/>
                </a:solidFill>
                <a:latin typeface="Tahoma"/>
                <a:cs typeface="Tahoma"/>
              </a:rPr>
              <a:t>training</a:t>
            </a:r>
            <a:r>
              <a:rPr dirty="0" sz="2700" spc="-155" b="1">
                <a:solidFill>
                  <a:srgbClr val="1B1A17"/>
                </a:solidFill>
                <a:latin typeface="Tahoma"/>
                <a:cs typeface="Tahoma"/>
              </a:rPr>
              <a:t> </a:t>
            </a:r>
            <a:r>
              <a:rPr dirty="0" sz="2700" spc="-45" b="1">
                <a:solidFill>
                  <a:srgbClr val="1B1A17"/>
                </a:solidFill>
                <a:latin typeface="Tahoma"/>
                <a:cs typeface="Tahoma"/>
              </a:rPr>
              <a:t>set.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8130" y="4151490"/>
            <a:ext cx="9274810" cy="1915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400" spc="-145">
                <a:solidFill>
                  <a:srgbClr val="FFFFFF"/>
                </a:solidFill>
              </a:rPr>
              <a:t>THANK</a:t>
            </a:r>
            <a:r>
              <a:rPr dirty="0" sz="12400" spc="-610">
                <a:solidFill>
                  <a:srgbClr val="FFFFFF"/>
                </a:solidFill>
              </a:rPr>
              <a:t> </a:t>
            </a:r>
            <a:r>
              <a:rPr dirty="0" sz="12400" spc="-120">
                <a:solidFill>
                  <a:srgbClr val="FFFFFF"/>
                </a:solidFill>
              </a:rPr>
              <a:t>YOU</a:t>
            </a:r>
            <a:endParaRPr sz="12400"/>
          </a:p>
        </p:txBody>
      </p:sp>
      <p:grpSp>
        <p:nvGrpSpPr>
          <p:cNvPr id="3" name="object 3"/>
          <p:cNvGrpSpPr/>
          <p:nvPr/>
        </p:nvGrpSpPr>
        <p:grpSpPr>
          <a:xfrm>
            <a:off x="1028700" y="1032749"/>
            <a:ext cx="16230600" cy="8225790"/>
            <a:chOff x="1028700" y="1032749"/>
            <a:chExt cx="16230600" cy="8225790"/>
          </a:xfrm>
        </p:grpSpPr>
        <p:sp>
          <p:nvSpPr>
            <p:cNvPr id="4" name="object 4"/>
            <p:cNvSpPr/>
            <p:nvPr/>
          </p:nvSpPr>
          <p:spPr>
            <a:xfrm>
              <a:off x="2065614" y="8200970"/>
              <a:ext cx="0" cy="1057910"/>
            </a:xfrm>
            <a:custGeom>
              <a:avLst/>
              <a:gdLst/>
              <a:ahLst/>
              <a:cxnLst/>
              <a:rect l="l" t="t" r="r" b="b"/>
              <a:pathLst>
                <a:path w="0" h="1057909">
                  <a:moveTo>
                    <a:pt x="0" y="1057304"/>
                  </a:moveTo>
                  <a:lnTo>
                    <a:pt x="0" y="0"/>
                  </a:lnTo>
                </a:path>
              </a:pathLst>
            </a:custGeom>
            <a:ln w="71528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28714" y="8221371"/>
              <a:ext cx="1057910" cy="0"/>
            </a:xfrm>
            <a:custGeom>
              <a:avLst/>
              <a:gdLst/>
              <a:ahLst/>
              <a:cxnLst/>
              <a:rect l="l" t="t" r="r" b="b"/>
              <a:pathLst>
                <a:path w="1057910" h="0">
                  <a:moveTo>
                    <a:pt x="0" y="0"/>
                  </a:moveTo>
                  <a:lnTo>
                    <a:pt x="1057304" y="0"/>
                  </a:lnTo>
                </a:path>
              </a:pathLst>
            </a:custGeom>
            <a:ln w="71437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41664" y="8218838"/>
              <a:ext cx="822325" cy="822325"/>
            </a:xfrm>
            <a:custGeom>
              <a:avLst/>
              <a:gdLst/>
              <a:ahLst/>
              <a:cxnLst/>
              <a:rect l="l" t="t" r="r" b="b"/>
              <a:pathLst>
                <a:path w="822325" h="822325">
                  <a:moveTo>
                    <a:pt x="0" y="821738"/>
                  </a:moveTo>
                  <a:lnTo>
                    <a:pt x="821738" y="0"/>
                  </a:lnTo>
                </a:path>
              </a:pathLst>
            </a:custGeom>
            <a:ln w="71451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28700" y="2069666"/>
              <a:ext cx="1057910" cy="0"/>
            </a:xfrm>
            <a:custGeom>
              <a:avLst/>
              <a:gdLst/>
              <a:ahLst/>
              <a:cxnLst/>
              <a:rect l="l" t="t" r="r" b="b"/>
              <a:pathLst>
                <a:path w="1057910" h="0">
                  <a:moveTo>
                    <a:pt x="0" y="0"/>
                  </a:moveTo>
                  <a:lnTo>
                    <a:pt x="1057304" y="0"/>
                  </a:lnTo>
                </a:path>
              </a:pathLst>
            </a:custGeom>
            <a:ln w="71437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65600" y="1032764"/>
              <a:ext cx="0" cy="1057910"/>
            </a:xfrm>
            <a:custGeom>
              <a:avLst/>
              <a:gdLst/>
              <a:ahLst/>
              <a:cxnLst/>
              <a:rect l="l" t="t" r="r" b="b"/>
              <a:pathLst>
                <a:path w="0" h="1057910">
                  <a:moveTo>
                    <a:pt x="0" y="0"/>
                  </a:moveTo>
                  <a:lnTo>
                    <a:pt x="0" y="1057304"/>
                  </a:lnTo>
                </a:path>
              </a:pathLst>
            </a:custGeom>
            <a:ln w="71528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46394" y="1245713"/>
              <a:ext cx="822325" cy="822325"/>
            </a:xfrm>
            <a:custGeom>
              <a:avLst/>
              <a:gdLst/>
              <a:ahLst/>
              <a:cxnLst/>
              <a:rect l="l" t="t" r="r" b="b"/>
              <a:pathLst>
                <a:path w="822325" h="822325">
                  <a:moveTo>
                    <a:pt x="0" y="0"/>
                  </a:moveTo>
                  <a:lnTo>
                    <a:pt x="821738" y="821738"/>
                  </a:lnTo>
                </a:path>
              </a:pathLst>
            </a:custGeom>
            <a:ln w="71451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201964" y="8221355"/>
              <a:ext cx="1057910" cy="0"/>
            </a:xfrm>
            <a:custGeom>
              <a:avLst/>
              <a:gdLst/>
              <a:ahLst/>
              <a:cxnLst/>
              <a:rect l="l" t="t" r="r" b="b"/>
              <a:pathLst>
                <a:path w="1057909" h="0">
                  <a:moveTo>
                    <a:pt x="1057304" y="0"/>
                  </a:moveTo>
                  <a:lnTo>
                    <a:pt x="0" y="0"/>
                  </a:lnTo>
                </a:path>
              </a:pathLst>
            </a:custGeom>
            <a:ln w="71437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222369" y="8200951"/>
              <a:ext cx="0" cy="1057910"/>
            </a:xfrm>
            <a:custGeom>
              <a:avLst/>
              <a:gdLst/>
              <a:ahLst/>
              <a:cxnLst/>
              <a:rect l="l" t="t" r="r" b="b"/>
              <a:pathLst>
                <a:path w="0" h="1057909">
                  <a:moveTo>
                    <a:pt x="0" y="1057304"/>
                  </a:moveTo>
                  <a:lnTo>
                    <a:pt x="0" y="0"/>
                  </a:lnTo>
                </a:path>
              </a:pathLst>
            </a:custGeom>
            <a:ln w="71528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219837" y="8223568"/>
              <a:ext cx="822325" cy="822325"/>
            </a:xfrm>
            <a:custGeom>
              <a:avLst/>
              <a:gdLst/>
              <a:ahLst/>
              <a:cxnLst/>
              <a:rect l="l" t="t" r="r" b="b"/>
              <a:pathLst>
                <a:path w="822325" h="822325">
                  <a:moveTo>
                    <a:pt x="821738" y="821738"/>
                  </a:moveTo>
                  <a:lnTo>
                    <a:pt x="0" y="0"/>
                  </a:lnTo>
                </a:path>
              </a:pathLst>
            </a:custGeom>
            <a:ln w="71451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6222355" y="1032749"/>
              <a:ext cx="0" cy="1057910"/>
            </a:xfrm>
            <a:custGeom>
              <a:avLst/>
              <a:gdLst/>
              <a:ahLst/>
              <a:cxnLst/>
              <a:rect l="l" t="t" r="r" b="b"/>
              <a:pathLst>
                <a:path w="0" h="1057910">
                  <a:moveTo>
                    <a:pt x="0" y="0"/>
                  </a:moveTo>
                  <a:lnTo>
                    <a:pt x="0" y="1057304"/>
                  </a:lnTo>
                </a:path>
              </a:pathLst>
            </a:custGeom>
            <a:ln w="71528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6201950" y="2069649"/>
              <a:ext cx="1057910" cy="0"/>
            </a:xfrm>
            <a:custGeom>
              <a:avLst/>
              <a:gdLst/>
              <a:ahLst/>
              <a:cxnLst/>
              <a:rect l="l" t="t" r="r" b="b"/>
              <a:pathLst>
                <a:path w="1057909" h="0">
                  <a:moveTo>
                    <a:pt x="1057304" y="0"/>
                  </a:moveTo>
                  <a:lnTo>
                    <a:pt x="0" y="0"/>
                  </a:lnTo>
                </a:path>
              </a:pathLst>
            </a:custGeom>
            <a:ln w="71437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6224567" y="1250443"/>
              <a:ext cx="822325" cy="822325"/>
            </a:xfrm>
            <a:custGeom>
              <a:avLst/>
              <a:gdLst/>
              <a:ahLst/>
              <a:cxnLst/>
              <a:rect l="l" t="t" r="r" b="b"/>
              <a:pathLst>
                <a:path w="822325" h="822325">
                  <a:moveTo>
                    <a:pt x="821738" y="0"/>
                  </a:moveTo>
                  <a:lnTo>
                    <a:pt x="0" y="821738"/>
                  </a:lnTo>
                </a:path>
              </a:pathLst>
            </a:custGeom>
            <a:ln w="71451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1A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16385" y="3827308"/>
            <a:ext cx="1360805" cy="1360805"/>
          </a:xfrm>
          <a:custGeom>
            <a:avLst/>
            <a:gdLst/>
            <a:ahLst/>
            <a:cxnLst/>
            <a:rect l="l" t="t" r="r" b="b"/>
            <a:pathLst>
              <a:path w="1360804" h="1360804">
                <a:moveTo>
                  <a:pt x="680254" y="0"/>
                </a:moveTo>
                <a:lnTo>
                  <a:pt x="1360508" y="680254"/>
                </a:lnTo>
                <a:lnTo>
                  <a:pt x="680254" y="1360508"/>
                </a:lnTo>
                <a:lnTo>
                  <a:pt x="0" y="680254"/>
                </a:lnTo>
                <a:lnTo>
                  <a:pt x="680254" y="0"/>
                </a:lnTo>
                <a:close/>
              </a:path>
            </a:pathLst>
          </a:custGeom>
          <a:solidFill>
            <a:srgbClr val="E358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204960" y="3827308"/>
            <a:ext cx="1360805" cy="680720"/>
          </a:xfrm>
          <a:custGeom>
            <a:avLst/>
            <a:gdLst/>
            <a:ahLst/>
            <a:cxnLst/>
            <a:rect l="l" t="t" r="r" b="b"/>
            <a:pathLst>
              <a:path w="1360805" h="680720">
                <a:moveTo>
                  <a:pt x="0" y="680253"/>
                </a:moveTo>
                <a:lnTo>
                  <a:pt x="680254" y="0"/>
                </a:lnTo>
                <a:lnTo>
                  <a:pt x="1360508" y="680253"/>
                </a:lnTo>
                <a:lnTo>
                  <a:pt x="0" y="680253"/>
                </a:lnTo>
                <a:close/>
              </a:path>
            </a:pathLst>
          </a:custGeom>
          <a:solidFill>
            <a:srgbClr val="E358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63957" y="3827308"/>
            <a:ext cx="1360805" cy="1360805"/>
          </a:xfrm>
          <a:custGeom>
            <a:avLst/>
            <a:gdLst/>
            <a:ahLst/>
            <a:cxnLst/>
            <a:rect l="l" t="t" r="r" b="b"/>
            <a:pathLst>
              <a:path w="1360804" h="1360804">
                <a:moveTo>
                  <a:pt x="680254" y="1360507"/>
                </a:moveTo>
                <a:lnTo>
                  <a:pt x="0" y="680253"/>
                </a:lnTo>
                <a:lnTo>
                  <a:pt x="680253" y="0"/>
                </a:lnTo>
                <a:lnTo>
                  <a:pt x="1360508" y="680254"/>
                </a:lnTo>
                <a:lnTo>
                  <a:pt x="680254" y="1360507"/>
                </a:lnTo>
                <a:close/>
              </a:path>
            </a:pathLst>
          </a:custGeom>
          <a:solidFill>
            <a:srgbClr val="E358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19735" y="7286357"/>
            <a:ext cx="1361440" cy="1360170"/>
          </a:xfrm>
          <a:custGeom>
            <a:avLst/>
            <a:gdLst/>
            <a:ahLst/>
            <a:cxnLst/>
            <a:rect l="l" t="t" r="r" b="b"/>
            <a:pathLst>
              <a:path w="1361440" h="1360170">
                <a:moveTo>
                  <a:pt x="1360957" y="680250"/>
                </a:moveTo>
                <a:lnTo>
                  <a:pt x="680707" y="0"/>
                </a:lnTo>
                <a:lnTo>
                  <a:pt x="901" y="679805"/>
                </a:lnTo>
                <a:lnTo>
                  <a:pt x="0" y="680694"/>
                </a:lnTo>
                <a:lnTo>
                  <a:pt x="271995" y="952703"/>
                </a:lnTo>
                <a:lnTo>
                  <a:pt x="272897" y="951801"/>
                </a:lnTo>
                <a:lnTo>
                  <a:pt x="681151" y="1360055"/>
                </a:lnTo>
                <a:lnTo>
                  <a:pt x="1360957" y="680250"/>
                </a:lnTo>
                <a:close/>
              </a:path>
            </a:pathLst>
          </a:custGeom>
          <a:solidFill>
            <a:srgbClr val="E358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438510" y="7286347"/>
            <a:ext cx="1360805" cy="1360805"/>
          </a:xfrm>
          <a:custGeom>
            <a:avLst/>
            <a:gdLst/>
            <a:ahLst/>
            <a:cxnLst/>
            <a:rect l="l" t="t" r="r" b="b"/>
            <a:pathLst>
              <a:path w="1360804" h="1360804">
                <a:moveTo>
                  <a:pt x="0" y="680254"/>
                </a:moveTo>
                <a:lnTo>
                  <a:pt x="680254" y="0"/>
                </a:lnTo>
                <a:lnTo>
                  <a:pt x="1360508" y="680254"/>
                </a:lnTo>
                <a:lnTo>
                  <a:pt x="680254" y="1360508"/>
                </a:lnTo>
                <a:lnTo>
                  <a:pt x="0" y="680254"/>
                </a:lnTo>
                <a:close/>
              </a:path>
            </a:pathLst>
          </a:custGeom>
          <a:solidFill>
            <a:srgbClr val="E3582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5903999" y="1028700"/>
            <a:ext cx="1355725" cy="1358900"/>
            <a:chOff x="15903999" y="1028700"/>
            <a:chExt cx="1355725" cy="1358900"/>
          </a:xfrm>
        </p:grpSpPr>
        <p:sp>
          <p:nvSpPr>
            <p:cNvPr id="9" name="object 9"/>
            <p:cNvSpPr/>
            <p:nvPr/>
          </p:nvSpPr>
          <p:spPr>
            <a:xfrm>
              <a:off x="15949127" y="1028700"/>
              <a:ext cx="0" cy="1336040"/>
            </a:xfrm>
            <a:custGeom>
              <a:avLst/>
              <a:gdLst/>
              <a:ahLst/>
              <a:cxnLst/>
              <a:rect l="l" t="t" r="r" b="b"/>
              <a:pathLst>
                <a:path w="0" h="1336039">
                  <a:moveTo>
                    <a:pt x="0" y="0"/>
                  </a:moveTo>
                  <a:lnTo>
                    <a:pt x="0" y="1335822"/>
                  </a:lnTo>
                </a:path>
              </a:pathLst>
            </a:custGeom>
            <a:ln w="90370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923348" y="2338743"/>
              <a:ext cx="1336040" cy="0"/>
            </a:xfrm>
            <a:custGeom>
              <a:avLst/>
              <a:gdLst/>
              <a:ahLst/>
              <a:cxnLst/>
              <a:rect l="l" t="t" r="r" b="b"/>
              <a:pathLst>
                <a:path w="1336040" h="0">
                  <a:moveTo>
                    <a:pt x="1335822" y="0"/>
                  </a:moveTo>
                  <a:lnTo>
                    <a:pt x="0" y="0"/>
                  </a:lnTo>
                </a:path>
              </a:pathLst>
            </a:custGeom>
            <a:ln w="90255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951922" y="1303741"/>
              <a:ext cx="1038225" cy="1038225"/>
            </a:xfrm>
            <a:custGeom>
              <a:avLst/>
              <a:gdLst/>
              <a:ahLst/>
              <a:cxnLst/>
              <a:rect l="l" t="t" r="r" b="b"/>
              <a:pathLst>
                <a:path w="1038225" h="1038225">
                  <a:moveTo>
                    <a:pt x="1038202" y="0"/>
                  </a:moveTo>
                  <a:lnTo>
                    <a:pt x="0" y="1038202"/>
                  </a:lnTo>
                </a:path>
              </a:pathLst>
            </a:custGeom>
            <a:ln w="90273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1028365" y="1060666"/>
            <a:ext cx="1358900" cy="1355725"/>
            <a:chOff x="1028365" y="1060666"/>
            <a:chExt cx="1358900" cy="1355725"/>
          </a:xfrm>
        </p:grpSpPr>
        <p:sp>
          <p:nvSpPr>
            <p:cNvPr id="13" name="object 13"/>
            <p:cNvSpPr/>
            <p:nvPr/>
          </p:nvSpPr>
          <p:spPr>
            <a:xfrm>
              <a:off x="1028365" y="2370709"/>
              <a:ext cx="1336040" cy="0"/>
            </a:xfrm>
            <a:custGeom>
              <a:avLst/>
              <a:gdLst/>
              <a:ahLst/>
              <a:cxnLst/>
              <a:rect l="l" t="t" r="r" b="b"/>
              <a:pathLst>
                <a:path w="1336039" h="0">
                  <a:moveTo>
                    <a:pt x="0" y="0"/>
                  </a:moveTo>
                  <a:lnTo>
                    <a:pt x="1335822" y="0"/>
                  </a:lnTo>
                </a:path>
              </a:pathLst>
            </a:custGeom>
            <a:ln w="90255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338408" y="1060666"/>
              <a:ext cx="0" cy="1336040"/>
            </a:xfrm>
            <a:custGeom>
              <a:avLst/>
              <a:gdLst/>
              <a:ahLst/>
              <a:cxnLst/>
              <a:rect l="l" t="t" r="r" b="b"/>
              <a:pathLst>
                <a:path w="0" h="1336039">
                  <a:moveTo>
                    <a:pt x="0" y="0"/>
                  </a:moveTo>
                  <a:lnTo>
                    <a:pt x="0" y="1335822"/>
                  </a:lnTo>
                </a:path>
              </a:pathLst>
            </a:custGeom>
            <a:ln w="90370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303405" y="1329711"/>
              <a:ext cx="1038225" cy="1038225"/>
            </a:xfrm>
            <a:custGeom>
              <a:avLst/>
              <a:gdLst/>
              <a:ahLst/>
              <a:cxnLst/>
              <a:rect l="l" t="t" r="r" b="b"/>
              <a:pathLst>
                <a:path w="1038225" h="1038225">
                  <a:moveTo>
                    <a:pt x="0" y="0"/>
                  </a:moveTo>
                  <a:lnTo>
                    <a:pt x="1038202" y="1038202"/>
                  </a:lnTo>
                </a:path>
              </a:pathLst>
            </a:custGeom>
            <a:ln w="90273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0"/>
              <a:t>TABLE</a:t>
            </a:r>
            <a:r>
              <a:rPr dirty="0" spc="-345"/>
              <a:t> </a:t>
            </a:r>
            <a:r>
              <a:rPr dirty="0" spc="-145"/>
              <a:t>OF</a:t>
            </a:r>
            <a:r>
              <a:rPr dirty="0" spc="-340"/>
              <a:t> </a:t>
            </a:r>
            <a:r>
              <a:rPr dirty="0" spc="-100"/>
              <a:t>CONTENT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516259" y="5333170"/>
            <a:ext cx="1960880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58750">
              <a:lnSpc>
                <a:spcPct val="114599"/>
              </a:lnSpc>
              <a:spcBef>
                <a:spcPts val="100"/>
              </a:spcBef>
            </a:pPr>
            <a:r>
              <a:rPr dirty="0" sz="2400" b="1">
                <a:solidFill>
                  <a:srgbClr val="EDEDED"/>
                </a:solidFill>
                <a:latin typeface="Tahoma"/>
                <a:cs typeface="Tahoma"/>
              </a:rPr>
              <a:t>DATA </a:t>
            </a:r>
            <a:r>
              <a:rPr dirty="0" sz="2400" spc="-75" b="1">
                <a:solidFill>
                  <a:srgbClr val="EDEDED"/>
                </a:solidFill>
                <a:latin typeface="Tahoma"/>
                <a:cs typeface="Tahoma"/>
              </a:rPr>
              <a:t>PRE- </a:t>
            </a:r>
            <a:r>
              <a:rPr dirty="0" sz="2400" spc="-70" b="1">
                <a:solidFill>
                  <a:srgbClr val="EDEDED"/>
                </a:solidFill>
                <a:latin typeface="Tahoma"/>
                <a:cs typeface="Tahoma"/>
              </a:rPr>
              <a:t> </a:t>
            </a:r>
            <a:r>
              <a:rPr dirty="0" sz="2400" spc="-45" b="1">
                <a:solidFill>
                  <a:srgbClr val="EDEDED"/>
                </a:solidFill>
                <a:latin typeface="Tahoma"/>
                <a:cs typeface="Tahoma"/>
              </a:rPr>
              <a:t>P</a:t>
            </a:r>
            <a:r>
              <a:rPr dirty="0" sz="2400" spc="-170" b="1">
                <a:solidFill>
                  <a:srgbClr val="EDEDED"/>
                </a:solidFill>
                <a:latin typeface="Tahoma"/>
                <a:cs typeface="Tahoma"/>
              </a:rPr>
              <a:t>R</a:t>
            </a:r>
            <a:r>
              <a:rPr dirty="0" sz="2400" spc="25" b="1">
                <a:solidFill>
                  <a:srgbClr val="EDEDED"/>
                </a:solidFill>
                <a:latin typeface="Tahoma"/>
                <a:cs typeface="Tahoma"/>
              </a:rPr>
              <a:t>O</a:t>
            </a:r>
            <a:r>
              <a:rPr dirty="0" sz="2400" spc="30" b="1">
                <a:solidFill>
                  <a:srgbClr val="EDEDED"/>
                </a:solidFill>
                <a:latin typeface="Tahoma"/>
                <a:cs typeface="Tahoma"/>
              </a:rPr>
              <a:t>C</a:t>
            </a:r>
            <a:r>
              <a:rPr dirty="0" sz="2400" spc="-90" b="1">
                <a:solidFill>
                  <a:srgbClr val="EDEDED"/>
                </a:solidFill>
                <a:latin typeface="Tahoma"/>
                <a:cs typeface="Tahoma"/>
              </a:rPr>
              <a:t>E</a:t>
            </a:r>
            <a:r>
              <a:rPr dirty="0" sz="2400" spc="-85" b="1">
                <a:solidFill>
                  <a:srgbClr val="EDEDED"/>
                </a:solidFill>
                <a:latin typeface="Tahoma"/>
                <a:cs typeface="Tahoma"/>
              </a:rPr>
              <a:t>SS</a:t>
            </a:r>
            <a:r>
              <a:rPr dirty="0" sz="2400" spc="-450" b="1">
                <a:solidFill>
                  <a:srgbClr val="EDEDED"/>
                </a:solidFill>
                <a:latin typeface="Tahoma"/>
                <a:cs typeface="Tahoma"/>
              </a:rPr>
              <a:t>I</a:t>
            </a:r>
            <a:r>
              <a:rPr dirty="0" sz="2400" spc="-50" b="1">
                <a:solidFill>
                  <a:srgbClr val="EDEDED"/>
                </a:solidFill>
                <a:latin typeface="Tahoma"/>
                <a:cs typeface="Tahoma"/>
              </a:rPr>
              <a:t>N</a:t>
            </a:r>
            <a:r>
              <a:rPr dirty="0" sz="2400" spc="50" b="1">
                <a:solidFill>
                  <a:srgbClr val="EDEDED"/>
                </a:solidFill>
                <a:latin typeface="Tahoma"/>
                <a:cs typeface="Tahoma"/>
              </a:rPr>
              <a:t>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50590" y="4214431"/>
            <a:ext cx="29210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130" b="1">
                <a:solidFill>
                  <a:srgbClr val="EDEDED"/>
                </a:solidFill>
                <a:latin typeface="Tahoma"/>
                <a:cs typeface="Tahoma"/>
              </a:rPr>
              <a:t>1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97631" y="4214431"/>
            <a:ext cx="29210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130" b="1">
                <a:solidFill>
                  <a:srgbClr val="EDEDED"/>
                </a:solidFill>
                <a:latin typeface="Tahoma"/>
                <a:cs typeface="Tahoma"/>
              </a:rPr>
              <a:t>2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739167" y="4214431"/>
            <a:ext cx="29210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130" b="1">
                <a:solidFill>
                  <a:srgbClr val="EDEDED"/>
                </a:solidFill>
                <a:latin typeface="Tahoma"/>
                <a:cs typeface="Tahoma"/>
              </a:rPr>
              <a:t>3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76319" y="7673471"/>
            <a:ext cx="29210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130" b="1">
                <a:solidFill>
                  <a:srgbClr val="EDEDED"/>
                </a:solidFill>
                <a:latin typeface="Tahoma"/>
                <a:cs typeface="Tahoma"/>
              </a:rPr>
              <a:t>4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975564" y="7673471"/>
            <a:ext cx="29210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130" b="1">
                <a:solidFill>
                  <a:srgbClr val="EDEDED"/>
                </a:solidFill>
                <a:latin typeface="Tahoma"/>
                <a:cs typeface="Tahoma"/>
              </a:rPr>
              <a:t>5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58957" y="5386511"/>
            <a:ext cx="13709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25" b="1">
                <a:solidFill>
                  <a:srgbClr val="EDEDED"/>
                </a:solidFill>
                <a:latin typeface="Tahoma"/>
                <a:cs typeface="Tahoma"/>
              </a:rPr>
              <a:t>M</a:t>
            </a:r>
            <a:r>
              <a:rPr dirty="0" sz="2400" spc="-90" b="1">
                <a:solidFill>
                  <a:srgbClr val="EDEDED"/>
                </a:solidFill>
                <a:latin typeface="Tahoma"/>
                <a:cs typeface="Tahoma"/>
              </a:rPr>
              <a:t>E</a:t>
            </a:r>
            <a:r>
              <a:rPr dirty="0" sz="2400" spc="-50" b="1">
                <a:solidFill>
                  <a:srgbClr val="EDEDED"/>
                </a:solidFill>
                <a:latin typeface="Tahoma"/>
                <a:cs typeface="Tahoma"/>
              </a:rPr>
              <a:t>T</a:t>
            </a:r>
            <a:r>
              <a:rPr dirty="0" sz="2400" spc="-15" b="1">
                <a:solidFill>
                  <a:srgbClr val="EDEDED"/>
                </a:solidFill>
                <a:latin typeface="Tahoma"/>
                <a:cs typeface="Tahoma"/>
              </a:rPr>
              <a:t>H</a:t>
            </a:r>
            <a:r>
              <a:rPr dirty="0" sz="2400" spc="25" b="1">
                <a:solidFill>
                  <a:srgbClr val="EDEDED"/>
                </a:solidFill>
                <a:latin typeface="Tahoma"/>
                <a:cs typeface="Tahoma"/>
              </a:rPr>
              <a:t>O</a:t>
            </a:r>
            <a:r>
              <a:rPr dirty="0" sz="2400" spc="-5" b="1">
                <a:solidFill>
                  <a:srgbClr val="EDEDED"/>
                </a:solidFill>
                <a:latin typeface="Tahoma"/>
                <a:cs typeface="Tahoma"/>
              </a:rPr>
              <a:t>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870903" y="5363649"/>
            <a:ext cx="2028825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1915" marR="5080" indent="-69850">
              <a:lnSpc>
                <a:spcPct val="114599"/>
              </a:lnSpc>
              <a:spcBef>
                <a:spcPts val="100"/>
              </a:spcBef>
            </a:pPr>
            <a:r>
              <a:rPr dirty="0" sz="2400" spc="45" b="1">
                <a:solidFill>
                  <a:srgbClr val="EDEDED"/>
                </a:solidFill>
                <a:latin typeface="Tahoma"/>
                <a:cs typeface="Tahoma"/>
              </a:rPr>
              <a:t>U</a:t>
            </a:r>
            <a:r>
              <a:rPr dirty="0" sz="2400" spc="-85" b="1">
                <a:solidFill>
                  <a:srgbClr val="EDEDED"/>
                </a:solidFill>
                <a:latin typeface="Tahoma"/>
                <a:cs typeface="Tahoma"/>
              </a:rPr>
              <a:t>S</a:t>
            </a:r>
            <a:r>
              <a:rPr dirty="0" sz="2400" spc="-450" b="1">
                <a:solidFill>
                  <a:srgbClr val="EDEDED"/>
                </a:solidFill>
                <a:latin typeface="Tahoma"/>
                <a:cs typeface="Tahoma"/>
              </a:rPr>
              <a:t>I</a:t>
            </a:r>
            <a:r>
              <a:rPr dirty="0" sz="2400" spc="-50" b="1">
                <a:solidFill>
                  <a:srgbClr val="EDEDED"/>
                </a:solidFill>
                <a:latin typeface="Tahoma"/>
                <a:cs typeface="Tahoma"/>
              </a:rPr>
              <a:t>N</a:t>
            </a:r>
            <a:r>
              <a:rPr dirty="0" sz="2400" spc="50" b="1">
                <a:solidFill>
                  <a:srgbClr val="EDEDED"/>
                </a:solidFill>
                <a:latin typeface="Tahoma"/>
                <a:cs typeface="Tahoma"/>
              </a:rPr>
              <a:t>G</a:t>
            </a:r>
            <a:r>
              <a:rPr dirty="0" sz="2400" spc="-100" b="1">
                <a:solidFill>
                  <a:srgbClr val="EDEDED"/>
                </a:solidFill>
                <a:latin typeface="Tahoma"/>
                <a:cs typeface="Tahoma"/>
              </a:rPr>
              <a:t> </a:t>
            </a:r>
            <a:r>
              <a:rPr dirty="0" sz="2400" spc="-50" b="1">
                <a:solidFill>
                  <a:srgbClr val="EDEDED"/>
                </a:solidFill>
                <a:latin typeface="Tahoma"/>
                <a:cs typeface="Tahoma"/>
              </a:rPr>
              <a:t>T</a:t>
            </a:r>
            <a:r>
              <a:rPr dirty="0" sz="2400" spc="-120" b="1">
                <a:solidFill>
                  <a:srgbClr val="EDEDED"/>
                </a:solidFill>
                <a:latin typeface="Tahoma"/>
                <a:cs typeface="Tahoma"/>
              </a:rPr>
              <a:t>F</a:t>
            </a:r>
            <a:r>
              <a:rPr dirty="0" sz="2400" spc="10" b="1">
                <a:solidFill>
                  <a:srgbClr val="EDEDED"/>
                </a:solidFill>
                <a:latin typeface="Tahoma"/>
                <a:cs typeface="Tahoma"/>
              </a:rPr>
              <a:t>-</a:t>
            </a:r>
            <a:r>
              <a:rPr dirty="0" sz="2400" spc="-450" b="1">
                <a:solidFill>
                  <a:srgbClr val="EDEDED"/>
                </a:solidFill>
                <a:latin typeface="Tahoma"/>
                <a:cs typeface="Tahoma"/>
              </a:rPr>
              <a:t>I</a:t>
            </a:r>
            <a:r>
              <a:rPr dirty="0" sz="2400" spc="-5" b="1">
                <a:solidFill>
                  <a:srgbClr val="EDEDED"/>
                </a:solidFill>
                <a:latin typeface="Tahoma"/>
                <a:cs typeface="Tahoma"/>
              </a:rPr>
              <a:t>D</a:t>
            </a:r>
            <a:r>
              <a:rPr dirty="0" sz="2400" spc="-80" b="1">
                <a:solidFill>
                  <a:srgbClr val="EDEDED"/>
                </a:solidFill>
                <a:latin typeface="Tahoma"/>
                <a:cs typeface="Tahoma"/>
              </a:rPr>
              <a:t>F  </a:t>
            </a:r>
            <a:r>
              <a:rPr dirty="0" sz="2400" spc="-100" b="1">
                <a:solidFill>
                  <a:srgbClr val="EDEDED"/>
                </a:solidFill>
                <a:latin typeface="Tahoma"/>
                <a:cs typeface="Tahoma"/>
              </a:rPr>
              <a:t>VECTORIZER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70852" y="8876030"/>
            <a:ext cx="26638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 b="1">
                <a:solidFill>
                  <a:srgbClr val="EDEDED"/>
                </a:solidFill>
                <a:latin typeface="Tahoma"/>
                <a:cs typeface="Tahoma"/>
              </a:rPr>
              <a:t>T</a:t>
            </a:r>
            <a:r>
              <a:rPr dirty="0" sz="2400" spc="-170" b="1">
                <a:solidFill>
                  <a:srgbClr val="EDEDED"/>
                </a:solidFill>
                <a:latin typeface="Tahoma"/>
                <a:cs typeface="Tahoma"/>
              </a:rPr>
              <a:t>R</a:t>
            </a:r>
            <a:r>
              <a:rPr dirty="0" sz="2400" spc="25" b="1">
                <a:solidFill>
                  <a:srgbClr val="EDEDED"/>
                </a:solidFill>
                <a:latin typeface="Tahoma"/>
                <a:cs typeface="Tahoma"/>
              </a:rPr>
              <a:t>A</a:t>
            </a:r>
            <a:r>
              <a:rPr dirty="0" sz="2400" spc="-450" b="1">
                <a:solidFill>
                  <a:srgbClr val="EDEDED"/>
                </a:solidFill>
                <a:latin typeface="Tahoma"/>
                <a:cs typeface="Tahoma"/>
              </a:rPr>
              <a:t>I</a:t>
            </a:r>
            <a:r>
              <a:rPr dirty="0" sz="2400" spc="-50" b="1">
                <a:solidFill>
                  <a:srgbClr val="EDEDED"/>
                </a:solidFill>
                <a:latin typeface="Tahoma"/>
                <a:cs typeface="Tahoma"/>
              </a:rPr>
              <a:t>N</a:t>
            </a:r>
            <a:r>
              <a:rPr dirty="0" sz="2400" spc="-450" b="1">
                <a:solidFill>
                  <a:srgbClr val="EDEDED"/>
                </a:solidFill>
                <a:latin typeface="Tahoma"/>
                <a:cs typeface="Tahoma"/>
              </a:rPr>
              <a:t>I</a:t>
            </a:r>
            <a:r>
              <a:rPr dirty="0" sz="2400" spc="-50" b="1">
                <a:solidFill>
                  <a:srgbClr val="EDEDED"/>
                </a:solidFill>
                <a:latin typeface="Tahoma"/>
                <a:cs typeface="Tahoma"/>
              </a:rPr>
              <a:t>N</a:t>
            </a:r>
            <a:r>
              <a:rPr dirty="0" sz="2400" spc="50" b="1">
                <a:solidFill>
                  <a:srgbClr val="EDEDED"/>
                </a:solidFill>
                <a:latin typeface="Tahoma"/>
                <a:cs typeface="Tahoma"/>
              </a:rPr>
              <a:t>G</a:t>
            </a:r>
            <a:r>
              <a:rPr dirty="0" sz="2400" spc="-100" b="1">
                <a:solidFill>
                  <a:srgbClr val="EDEDED"/>
                </a:solidFill>
                <a:latin typeface="Tahoma"/>
                <a:cs typeface="Tahoma"/>
              </a:rPr>
              <a:t> </a:t>
            </a:r>
            <a:r>
              <a:rPr dirty="0" sz="2400" spc="125" b="1">
                <a:solidFill>
                  <a:srgbClr val="EDEDED"/>
                </a:solidFill>
                <a:latin typeface="Tahoma"/>
                <a:cs typeface="Tahoma"/>
              </a:rPr>
              <a:t>M</a:t>
            </a:r>
            <a:r>
              <a:rPr dirty="0" sz="2400" spc="25" b="1">
                <a:solidFill>
                  <a:srgbClr val="EDEDED"/>
                </a:solidFill>
                <a:latin typeface="Tahoma"/>
                <a:cs typeface="Tahoma"/>
              </a:rPr>
              <a:t>O</a:t>
            </a:r>
            <a:r>
              <a:rPr dirty="0" sz="2400" spc="-5" b="1">
                <a:solidFill>
                  <a:srgbClr val="EDEDED"/>
                </a:solidFill>
                <a:latin typeface="Tahoma"/>
                <a:cs typeface="Tahoma"/>
              </a:rPr>
              <a:t>D</a:t>
            </a:r>
            <a:r>
              <a:rPr dirty="0" sz="2400" spc="-90" b="1">
                <a:solidFill>
                  <a:srgbClr val="EDEDED"/>
                </a:solidFill>
                <a:latin typeface="Tahoma"/>
                <a:cs typeface="Tahoma"/>
              </a:rPr>
              <a:t>E</a:t>
            </a:r>
            <a:r>
              <a:rPr dirty="0" sz="2400" spc="-100" b="1">
                <a:solidFill>
                  <a:srgbClr val="EDEDED"/>
                </a:solidFill>
                <a:latin typeface="Tahoma"/>
                <a:cs typeface="Tahoma"/>
              </a:rPr>
              <a:t>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539626" y="8876030"/>
            <a:ext cx="11588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70" b="1">
                <a:solidFill>
                  <a:srgbClr val="EDEDED"/>
                </a:solidFill>
                <a:latin typeface="Tahoma"/>
                <a:cs typeface="Tahoma"/>
              </a:rPr>
              <a:t>R</a:t>
            </a:r>
            <a:r>
              <a:rPr dirty="0" sz="2400" spc="-90" b="1">
                <a:solidFill>
                  <a:srgbClr val="EDEDED"/>
                </a:solidFill>
                <a:latin typeface="Tahoma"/>
                <a:cs typeface="Tahoma"/>
              </a:rPr>
              <a:t>E</a:t>
            </a:r>
            <a:r>
              <a:rPr dirty="0" sz="2400" spc="-85" b="1">
                <a:solidFill>
                  <a:srgbClr val="EDEDED"/>
                </a:solidFill>
                <a:latin typeface="Tahoma"/>
                <a:cs typeface="Tahoma"/>
              </a:rPr>
              <a:t>S</a:t>
            </a:r>
            <a:r>
              <a:rPr dirty="0" sz="2400" spc="45" b="1">
                <a:solidFill>
                  <a:srgbClr val="EDEDED"/>
                </a:solidFill>
                <a:latin typeface="Tahoma"/>
                <a:cs typeface="Tahoma"/>
              </a:rPr>
              <a:t>U</a:t>
            </a:r>
            <a:r>
              <a:rPr dirty="0" sz="2400" spc="-100" b="1">
                <a:solidFill>
                  <a:srgbClr val="EDEDED"/>
                </a:solidFill>
                <a:latin typeface="Tahoma"/>
                <a:cs typeface="Tahoma"/>
              </a:rPr>
              <a:t>L</a:t>
            </a:r>
            <a:r>
              <a:rPr dirty="0" sz="2400" spc="-50" b="1">
                <a:solidFill>
                  <a:srgbClr val="EDEDED"/>
                </a:solidFill>
                <a:latin typeface="Tahoma"/>
                <a:cs typeface="Tahoma"/>
              </a:rPr>
              <a:t>T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9"/>
            <a:ext cx="3120390" cy="10287000"/>
            <a:chOff x="0" y="99"/>
            <a:chExt cx="312039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99"/>
              <a:ext cx="3120390" cy="10287000"/>
            </a:xfrm>
            <a:custGeom>
              <a:avLst/>
              <a:gdLst/>
              <a:ahLst/>
              <a:cxnLst/>
              <a:rect l="l" t="t" r="r" b="b"/>
              <a:pathLst>
                <a:path w="3120390" h="10287000">
                  <a:moveTo>
                    <a:pt x="0" y="10286803"/>
                  </a:moveTo>
                  <a:lnTo>
                    <a:pt x="0" y="0"/>
                  </a:lnTo>
                  <a:lnTo>
                    <a:pt x="3119793" y="0"/>
                  </a:lnTo>
                  <a:lnTo>
                    <a:pt x="3119793" y="10286803"/>
                  </a:lnTo>
                  <a:lnTo>
                    <a:pt x="0" y="10286803"/>
                  </a:lnTo>
                  <a:close/>
                </a:path>
              </a:pathLst>
            </a:custGeom>
            <a:solidFill>
              <a:srgbClr val="1B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50406" y="1079300"/>
              <a:ext cx="1498600" cy="0"/>
            </a:xfrm>
            <a:custGeom>
              <a:avLst/>
              <a:gdLst/>
              <a:ahLst/>
              <a:cxnLst/>
              <a:rect l="l" t="t" r="r" b="b"/>
              <a:pathLst>
                <a:path w="1498600" h="0">
                  <a:moveTo>
                    <a:pt x="1498275" y="0"/>
                  </a:moveTo>
                  <a:lnTo>
                    <a:pt x="0" y="0"/>
                  </a:lnTo>
                </a:path>
              </a:pathLst>
            </a:custGeom>
            <a:ln w="101231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79320" y="1050387"/>
              <a:ext cx="0" cy="1498600"/>
            </a:xfrm>
            <a:custGeom>
              <a:avLst/>
              <a:gdLst/>
              <a:ahLst/>
              <a:cxnLst/>
              <a:rect l="l" t="t" r="r" b="b"/>
              <a:pathLst>
                <a:path w="0" h="1498600">
                  <a:moveTo>
                    <a:pt x="0" y="1498275"/>
                  </a:moveTo>
                  <a:lnTo>
                    <a:pt x="0" y="0"/>
                  </a:lnTo>
                </a:path>
              </a:pathLst>
            </a:custGeom>
            <a:ln w="101360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75730" y="1082435"/>
              <a:ext cx="1164590" cy="1164590"/>
            </a:xfrm>
            <a:custGeom>
              <a:avLst/>
              <a:gdLst/>
              <a:ahLst/>
              <a:cxnLst/>
              <a:rect l="l" t="t" r="r" b="b"/>
              <a:pathLst>
                <a:path w="1164589" h="1164589">
                  <a:moveTo>
                    <a:pt x="1164461" y="1164461"/>
                  </a:moveTo>
                  <a:lnTo>
                    <a:pt x="0" y="0"/>
                  </a:lnTo>
                </a:path>
              </a:pathLst>
            </a:custGeom>
            <a:ln w="101251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70048" y="157184"/>
            <a:ext cx="11291570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>
                <a:solidFill>
                  <a:srgbClr val="1B1A17"/>
                </a:solidFill>
              </a:rPr>
              <a:t>DATA</a:t>
            </a:r>
            <a:r>
              <a:rPr dirty="0" spc="930">
                <a:solidFill>
                  <a:srgbClr val="1B1A17"/>
                </a:solidFill>
              </a:rPr>
              <a:t> </a:t>
            </a:r>
            <a:r>
              <a:rPr dirty="0" spc="-254">
                <a:solidFill>
                  <a:srgbClr val="E35825"/>
                </a:solidFill>
              </a:rPr>
              <a:t>PRE-PROCESSING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0495" y="1713571"/>
            <a:ext cx="13563599" cy="27336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75503" y="4879749"/>
            <a:ext cx="14021435" cy="4911725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2700" spc="25" b="1">
                <a:latin typeface="Arial"/>
                <a:cs typeface="Arial"/>
              </a:rPr>
              <a:t>We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90" b="1">
                <a:latin typeface="Arial"/>
                <a:cs typeface="Arial"/>
              </a:rPr>
              <a:t>performed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55" b="1">
                <a:latin typeface="Arial"/>
                <a:cs typeface="Arial"/>
              </a:rPr>
              <a:t>standard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95" b="1">
                <a:latin typeface="Arial"/>
                <a:cs typeface="Arial"/>
              </a:rPr>
              <a:t>data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20" b="1">
                <a:latin typeface="Arial"/>
                <a:cs typeface="Arial"/>
              </a:rPr>
              <a:t>pre-processing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75" b="1">
                <a:latin typeface="Arial"/>
                <a:cs typeface="Arial"/>
              </a:rPr>
              <a:t>here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25" b="1">
                <a:latin typeface="Arial"/>
                <a:cs typeface="Arial"/>
              </a:rPr>
              <a:t>i.e.</a:t>
            </a:r>
            <a:endParaRPr sz="2700">
              <a:latin typeface="Arial"/>
              <a:cs typeface="Arial"/>
            </a:endParaRPr>
          </a:p>
          <a:p>
            <a:pPr marL="12700" marR="496570">
              <a:lnSpc>
                <a:spcPct val="131900"/>
              </a:lnSpc>
            </a:pPr>
            <a:r>
              <a:rPr dirty="0" sz="2700" spc="15" b="1">
                <a:latin typeface="Arial"/>
                <a:cs typeface="Arial"/>
              </a:rPr>
              <a:t>1.Got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70" b="1">
                <a:latin typeface="Arial"/>
                <a:cs typeface="Arial"/>
              </a:rPr>
              <a:t>rid</a:t>
            </a:r>
            <a:r>
              <a:rPr dirty="0" sz="2700" spc="-105" b="1">
                <a:latin typeface="Arial"/>
                <a:cs typeface="Arial"/>
              </a:rPr>
              <a:t> </a:t>
            </a:r>
            <a:r>
              <a:rPr dirty="0" sz="2700" spc="95" b="1">
                <a:latin typeface="Arial"/>
                <a:cs typeface="Arial"/>
              </a:rPr>
              <a:t>of</a:t>
            </a:r>
            <a:r>
              <a:rPr dirty="0" sz="2700" spc="-105" b="1">
                <a:latin typeface="Arial"/>
                <a:cs typeface="Arial"/>
              </a:rPr>
              <a:t> </a:t>
            </a:r>
            <a:r>
              <a:rPr dirty="0" sz="2700" spc="35" b="1">
                <a:latin typeface="Arial"/>
                <a:cs typeface="Arial"/>
              </a:rPr>
              <a:t>numbers,</a:t>
            </a:r>
            <a:r>
              <a:rPr dirty="0" sz="2700" spc="-105" b="1">
                <a:latin typeface="Arial"/>
                <a:cs typeface="Arial"/>
              </a:rPr>
              <a:t> </a:t>
            </a:r>
            <a:r>
              <a:rPr dirty="0" sz="2700" spc="75" b="1">
                <a:latin typeface="Arial"/>
                <a:cs typeface="Arial"/>
              </a:rPr>
              <a:t>punctuation</a:t>
            </a:r>
            <a:r>
              <a:rPr dirty="0" sz="2700" spc="-105" b="1">
                <a:latin typeface="Arial"/>
                <a:cs typeface="Arial"/>
              </a:rPr>
              <a:t> </a:t>
            </a:r>
            <a:r>
              <a:rPr dirty="0" sz="2700" spc="55" b="1">
                <a:latin typeface="Arial"/>
                <a:cs typeface="Arial"/>
              </a:rPr>
              <a:t>and</a:t>
            </a:r>
            <a:r>
              <a:rPr dirty="0" sz="2700" spc="-105" b="1">
                <a:latin typeface="Arial"/>
                <a:cs typeface="Arial"/>
              </a:rPr>
              <a:t> </a:t>
            </a:r>
            <a:r>
              <a:rPr dirty="0" sz="2700" spc="95" b="1">
                <a:latin typeface="Arial"/>
                <a:cs typeface="Arial"/>
              </a:rPr>
              <a:t>other</a:t>
            </a:r>
            <a:r>
              <a:rPr dirty="0" sz="2700" spc="-105" b="1">
                <a:latin typeface="Arial"/>
                <a:cs typeface="Arial"/>
              </a:rPr>
              <a:t> </a:t>
            </a:r>
            <a:r>
              <a:rPr dirty="0" sz="2700" spc="40" b="1">
                <a:latin typeface="Arial"/>
                <a:cs typeface="Arial"/>
              </a:rPr>
              <a:t>characters</a:t>
            </a:r>
            <a:r>
              <a:rPr dirty="0" sz="2700" spc="-105" b="1">
                <a:latin typeface="Arial"/>
                <a:cs typeface="Arial"/>
              </a:rPr>
              <a:t> </a:t>
            </a:r>
            <a:r>
              <a:rPr dirty="0" sz="2700" spc="95" b="1">
                <a:latin typeface="Arial"/>
                <a:cs typeface="Arial"/>
              </a:rPr>
              <a:t>other</a:t>
            </a:r>
            <a:r>
              <a:rPr dirty="0" sz="2700" spc="-105" b="1">
                <a:latin typeface="Arial"/>
                <a:cs typeface="Arial"/>
              </a:rPr>
              <a:t> </a:t>
            </a:r>
            <a:r>
              <a:rPr dirty="0" sz="2700" spc="90" b="1">
                <a:latin typeface="Arial"/>
                <a:cs typeface="Arial"/>
              </a:rPr>
              <a:t>than</a:t>
            </a:r>
            <a:r>
              <a:rPr dirty="0" sz="2700" spc="-105" b="1">
                <a:latin typeface="Arial"/>
                <a:cs typeface="Arial"/>
              </a:rPr>
              <a:t> </a:t>
            </a:r>
            <a:r>
              <a:rPr dirty="0" sz="2700" spc="120" b="1">
                <a:latin typeface="Arial"/>
                <a:cs typeface="Arial"/>
              </a:rPr>
              <a:t>the</a:t>
            </a:r>
            <a:r>
              <a:rPr dirty="0" sz="2700" spc="-105" b="1">
                <a:latin typeface="Arial"/>
                <a:cs typeface="Arial"/>
              </a:rPr>
              <a:t> </a:t>
            </a:r>
            <a:r>
              <a:rPr dirty="0" sz="2700" spc="55" b="1">
                <a:latin typeface="Arial"/>
                <a:cs typeface="Arial"/>
              </a:rPr>
              <a:t>alphabets </a:t>
            </a:r>
            <a:r>
              <a:rPr dirty="0" sz="2700" spc="-735" b="1">
                <a:latin typeface="Arial"/>
                <a:cs typeface="Arial"/>
              </a:rPr>
              <a:t> </a:t>
            </a:r>
            <a:r>
              <a:rPr dirty="0" sz="2700" spc="10" b="1">
                <a:latin typeface="Arial"/>
                <a:cs typeface="Arial"/>
              </a:rPr>
              <a:t>2.We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70" b="1">
                <a:latin typeface="Arial"/>
                <a:cs typeface="Arial"/>
              </a:rPr>
              <a:t>lowered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120" b="1">
                <a:latin typeface="Arial"/>
                <a:cs typeface="Arial"/>
              </a:rPr>
              <a:t>the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-15" b="1">
                <a:latin typeface="Arial"/>
                <a:cs typeface="Arial"/>
              </a:rPr>
              <a:t>case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95" b="1">
                <a:latin typeface="Arial"/>
                <a:cs typeface="Arial"/>
              </a:rPr>
              <a:t>of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65" b="1">
                <a:latin typeface="Arial"/>
                <a:cs typeface="Arial"/>
              </a:rPr>
              <a:t>all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120" b="1">
                <a:latin typeface="Arial"/>
                <a:cs typeface="Arial"/>
              </a:rPr>
              <a:t>the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55" b="1">
                <a:latin typeface="Arial"/>
                <a:cs typeface="Arial"/>
              </a:rPr>
              <a:t>alphabets</a:t>
            </a:r>
            <a:endParaRPr sz="2700">
              <a:latin typeface="Arial"/>
              <a:cs typeface="Arial"/>
            </a:endParaRPr>
          </a:p>
          <a:p>
            <a:pPr marL="12700" marR="5080">
              <a:lnSpc>
                <a:spcPct val="131900"/>
              </a:lnSpc>
            </a:pPr>
            <a:r>
              <a:rPr dirty="0" sz="2700" spc="35" b="1">
                <a:latin typeface="Arial"/>
                <a:cs typeface="Arial"/>
              </a:rPr>
              <a:t>3.Then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50" b="1">
                <a:latin typeface="Arial"/>
                <a:cs typeface="Arial"/>
              </a:rPr>
              <a:t>we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55" b="1">
                <a:latin typeface="Arial"/>
                <a:cs typeface="Arial"/>
              </a:rPr>
              <a:t>split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120" b="1">
                <a:latin typeface="Arial"/>
                <a:cs typeface="Arial"/>
              </a:rPr>
              <a:t>the</a:t>
            </a:r>
            <a:r>
              <a:rPr dirty="0" sz="2700" spc="-105" b="1">
                <a:latin typeface="Arial"/>
                <a:cs typeface="Arial"/>
              </a:rPr>
              <a:t> </a:t>
            </a:r>
            <a:r>
              <a:rPr dirty="0" sz="2700" spc="15" b="1">
                <a:latin typeface="Arial"/>
                <a:cs typeface="Arial"/>
              </a:rPr>
              <a:t>words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55" b="1">
                <a:latin typeface="Arial"/>
                <a:cs typeface="Arial"/>
              </a:rPr>
              <a:t>and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75" b="1">
                <a:latin typeface="Arial"/>
                <a:cs typeface="Arial"/>
              </a:rPr>
              <a:t>removed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65" b="1">
                <a:latin typeface="Arial"/>
                <a:cs typeface="Arial"/>
              </a:rPr>
              <a:t>all</a:t>
            </a:r>
            <a:r>
              <a:rPr dirty="0" sz="2700" spc="-105" b="1">
                <a:latin typeface="Arial"/>
                <a:cs typeface="Arial"/>
              </a:rPr>
              <a:t> </a:t>
            </a:r>
            <a:r>
              <a:rPr dirty="0" sz="2700" spc="120" b="1">
                <a:latin typeface="Arial"/>
                <a:cs typeface="Arial"/>
              </a:rPr>
              <a:t>the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50" b="1">
                <a:latin typeface="Arial"/>
                <a:cs typeface="Arial"/>
              </a:rPr>
              <a:t>stop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15" b="1">
                <a:latin typeface="Arial"/>
                <a:cs typeface="Arial"/>
              </a:rPr>
              <a:t>words</a:t>
            </a:r>
            <a:r>
              <a:rPr dirty="0" sz="2700" spc="-105" b="1">
                <a:latin typeface="Arial"/>
                <a:cs typeface="Arial"/>
              </a:rPr>
              <a:t> </a:t>
            </a:r>
            <a:r>
              <a:rPr dirty="0" sz="2700" spc="85" b="1">
                <a:latin typeface="Arial"/>
                <a:cs typeface="Arial"/>
              </a:rPr>
              <a:t>before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50" b="1">
                <a:latin typeface="Arial"/>
                <a:cs typeface="Arial"/>
              </a:rPr>
              <a:t>lemmatizing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95" b="1">
                <a:latin typeface="Arial"/>
                <a:cs typeface="Arial"/>
              </a:rPr>
              <a:t>them, </a:t>
            </a:r>
            <a:r>
              <a:rPr dirty="0" sz="2700" spc="-735" b="1">
                <a:latin typeface="Arial"/>
                <a:cs typeface="Arial"/>
              </a:rPr>
              <a:t> </a:t>
            </a:r>
            <a:r>
              <a:rPr dirty="0" sz="2700" spc="50" b="1">
                <a:latin typeface="Arial"/>
                <a:cs typeface="Arial"/>
              </a:rPr>
              <a:t>consequently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15" b="1">
                <a:latin typeface="Arial"/>
                <a:cs typeface="Arial"/>
              </a:rPr>
              <a:t>joining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114" b="1">
                <a:latin typeface="Arial"/>
                <a:cs typeface="Arial"/>
              </a:rPr>
              <a:t>them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10" b="1">
                <a:latin typeface="Arial"/>
                <a:cs typeface="Arial"/>
              </a:rPr>
              <a:t>back.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>
              <a:latin typeface="Arial"/>
              <a:cs typeface="Arial"/>
            </a:endParaRPr>
          </a:p>
          <a:p>
            <a:pPr marL="12700" marR="989330">
              <a:lnSpc>
                <a:spcPct val="131900"/>
              </a:lnSpc>
              <a:spcBef>
                <a:spcPts val="5"/>
              </a:spcBef>
            </a:pPr>
            <a:r>
              <a:rPr dirty="0" sz="2700" spc="25" b="1">
                <a:latin typeface="Arial"/>
                <a:cs typeface="Arial"/>
              </a:rPr>
              <a:t>We </a:t>
            </a:r>
            <a:r>
              <a:rPr dirty="0" sz="2700" spc="65" b="1">
                <a:latin typeface="Arial"/>
                <a:cs typeface="Arial"/>
              </a:rPr>
              <a:t>decided </a:t>
            </a:r>
            <a:r>
              <a:rPr dirty="0" sz="2700" spc="135" b="1">
                <a:latin typeface="Arial"/>
                <a:cs typeface="Arial"/>
              </a:rPr>
              <a:t>to </a:t>
            </a:r>
            <a:r>
              <a:rPr dirty="0" sz="2700" spc="85" b="1">
                <a:latin typeface="Arial"/>
                <a:cs typeface="Arial"/>
              </a:rPr>
              <a:t>pre </a:t>
            </a:r>
            <a:r>
              <a:rPr dirty="0" sz="2700" spc="-5" b="1">
                <a:latin typeface="Arial"/>
                <a:cs typeface="Arial"/>
              </a:rPr>
              <a:t>process </a:t>
            </a:r>
            <a:r>
              <a:rPr dirty="0" sz="2700" spc="65" b="1">
                <a:latin typeface="Arial"/>
                <a:cs typeface="Arial"/>
              </a:rPr>
              <a:t>all </a:t>
            </a:r>
            <a:r>
              <a:rPr dirty="0" sz="2700" spc="120" b="1">
                <a:latin typeface="Arial"/>
                <a:cs typeface="Arial"/>
              </a:rPr>
              <a:t>the </a:t>
            </a:r>
            <a:r>
              <a:rPr dirty="0" sz="2700" spc="25" b="1">
                <a:latin typeface="Arial"/>
                <a:cs typeface="Arial"/>
              </a:rPr>
              <a:t>sentences </a:t>
            </a:r>
            <a:r>
              <a:rPr dirty="0" sz="2700" spc="85" b="1">
                <a:latin typeface="Arial"/>
                <a:cs typeface="Arial"/>
              </a:rPr>
              <a:t>before </a:t>
            </a:r>
            <a:r>
              <a:rPr dirty="0" sz="2700" spc="15" b="1">
                <a:latin typeface="Arial"/>
                <a:cs typeface="Arial"/>
              </a:rPr>
              <a:t>joining </a:t>
            </a:r>
            <a:r>
              <a:rPr dirty="0" sz="2700" spc="114" b="1">
                <a:latin typeface="Arial"/>
                <a:cs typeface="Arial"/>
              </a:rPr>
              <a:t>them </a:t>
            </a:r>
            <a:r>
              <a:rPr dirty="0" sz="2700" spc="-65" b="1">
                <a:latin typeface="Arial"/>
                <a:cs typeface="Arial"/>
              </a:rPr>
              <a:t>as </a:t>
            </a:r>
            <a:r>
              <a:rPr dirty="0" sz="2700" spc="130" b="1">
                <a:latin typeface="Arial"/>
                <a:cs typeface="Arial"/>
              </a:rPr>
              <a:t>it </a:t>
            </a:r>
            <a:r>
              <a:rPr dirty="0" sz="2700" spc="-35" b="1">
                <a:latin typeface="Arial"/>
                <a:cs typeface="Arial"/>
              </a:rPr>
              <a:t>was </a:t>
            </a:r>
            <a:r>
              <a:rPr dirty="0" sz="2700" spc="-30" b="1">
                <a:latin typeface="Arial"/>
                <a:cs typeface="Arial"/>
              </a:rPr>
              <a:t> </a:t>
            </a:r>
            <a:r>
              <a:rPr dirty="0" sz="2700" spc="75" b="1">
                <a:latin typeface="Arial"/>
                <a:cs typeface="Arial"/>
              </a:rPr>
              <a:t>computationally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70" b="1">
                <a:latin typeface="Arial"/>
                <a:cs typeface="Arial"/>
              </a:rPr>
              <a:t>very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20" b="1">
                <a:latin typeface="Arial"/>
                <a:cs typeface="Arial"/>
              </a:rPr>
              <a:t>expensive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135" b="1">
                <a:latin typeface="Arial"/>
                <a:cs typeface="Arial"/>
              </a:rPr>
              <a:t>to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110" b="1">
                <a:latin typeface="Arial"/>
                <a:cs typeface="Arial"/>
              </a:rPr>
              <a:t>iterate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65" b="1">
                <a:latin typeface="Arial"/>
                <a:cs typeface="Arial"/>
              </a:rPr>
              <a:t>over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65" b="1">
                <a:latin typeface="Arial"/>
                <a:cs typeface="Arial"/>
              </a:rPr>
              <a:t>all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120" b="1">
                <a:latin typeface="Arial"/>
                <a:cs typeface="Arial"/>
              </a:rPr>
              <a:t>the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15" b="1">
                <a:latin typeface="Arial"/>
                <a:cs typeface="Arial"/>
              </a:rPr>
              <a:t>pairs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95" b="1">
                <a:latin typeface="Arial"/>
                <a:cs typeface="Arial"/>
              </a:rPr>
              <a:t>of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25" b="1">
                <a:latin typeface="Arial"/>
                <a:cs typeface="Arial"/>
              </a:rPr>
              <a:t>sentences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114" b="1">
                <a:latin typeface="Arial"/>
                <a:cs typeface="Arial"/>
              </a:rPr>
              <a:t>after </a:t>
            </a:r>
            <a:r>
              <a:rPr dirty="0" sz="2700" spc="-735" b="1">
                <a:latin typeface="Arial"/>
                <a:cs typeface="Arial"/>
              </a:rPr>
              <a:t> </a:t>
            </a:r>
            <a:r>
              <a:rPr dirty="0" sz="2700" spc="55" b="1">
                <a:latin typeface="Arial"/>
                <a:cs typeface="Arial"/>
              </a:rPr>
              <a:t>joining/concatenating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90" b="1">
                <a:latin typeface="Arial"/>
                <a:cs typeface="Arial"/>
              </a:rPr>
              <a:t>them.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3"/>
            <a:ext cx="2257425" cy="10287000"/>
            <a:chOff x="0" y="103"/>
            <a:chExt cx="225742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03"/>
              <a:ext cx="2257425" cy="10287000"/>
            </a:xfrm>
            <a:custGeom>
              <a:avLst/>
              <a:gdLst/>
              <a:ahLst/>
              <a:cxnLst/>
              <a:rect l="l" t="t" r="r" b="b"/>
              <a:pathLst>
                <a:path w="2257425" h="10287000">
                  <a:moveTo>
                    <a:pt x="2257424" y="10286792"/>
                  </a:moveTo>
                  <a:lnTo>
                    <a:pt x="0" y="10286792"/>
                  </a:lnTo>
                  <a:lnTo>
                    <a:pt x="0" y="0"/>
                  </a:lnTo>
                  <a:lnTo>
                    <a:pt x="2257424" y="0"/>
                  </a:lnTo>
                  <a:lnTo>
                    <a:pt x="2257424" y="10286792"/>
                  </a:lnTo>
                  <a:close/>
                </a:path>
              </a:pathLst>
            </a:custGeom>
            <a:solidFill>
              <a:srgbClr val="1B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80525" y="507801"/>
              <a:ext cx="1498600" cy="0"/>
            </a:xfrm>
            <a:custGeom>
              <a:avLst/>
              <a:gdLst/>
              <a:ahLst/>
              <a:cxnLst/>
              <a:rect l="l" t="t" r="r" b="b"/>
              <a:pathLst>
                <a:path w="1498600" h="0">
                  <a:moveTo>
                    <a:pt x="1498275" y="0"/>
                  </a:moveTo>
                  <a:lnTo>
                    <a:pt x="0" y="0"/>
                  </a:lnTo>
                </a:path>
              </a:pathLst>
            </a:custGeom>
            <a:ln w="101231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09439" y="478888"/>
              <a:ext cx="0" cy="1498600"/>
            </a:xfrm>
            <a:custGeom>
              <a:avLst/>
              <a:gdLst/>
              <a:ahLst/>
              <a:cxnLst/>
              <a:rect l="l" t="t" r="r" b="b"/>
              <a:pathLst>
                <a:path w="0" h="1498600">
                  <a:moveTo>
                    <a:pt x="0" y="1498275"/>
                  </a:moveTo>
                  <a:lnTo>
                    <a:pt x="0" y="0"/>
                  </a:lnTo>
                </a:path>
              </a:pathLst>
            </a:custGeom>
            <a:ln w="101360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05850" y="510935"/>
              <a:ext cx="1164590" cy="1164590"/>
            </a:xfrm>
            <a:custGeom>
              <a:avLst/>
              <a:gdLst/>
              <a:ahLst/>
              <a:cxnLst/>
              <a:rect l="l" t="t" r="r" b="b"/>
              <a:pathLst>
                <a:path w="1164589" h="1164589">
                  <a:moveTo>
                    <a:pt x="1164461" y="1164461"/>
                  </a:moveTo>
                  <a:lnTo>
                    <a:pt x="0" y="0"/>
                  </a:lnTo>
                </a:path>
              </a:pathLst>
            </a:custGeom>
            <a:ln w="101251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0246160" y="4798541"/>
            <a:ext cx="1104900" cy="2083435"/>
          </a:xfrm>
          <a:custGeom>
            <a:avLst/>
            <a:gdLst/>
            <a:ahLst/>
            <a:cxnLst/>
            <a:rect l="l" t="t" r="r" b="b"/>
            <a:pathLst>
              <a:path w="1104900" h="2083434">
                <a:moveTo>
                  <a:pt x="0" y="0"/>
                </a:moveTo>
                <a:lnTo>
                  <a:pt x="277076" y="0"/>
                </a:lnTo>
                <a:lnTo>
                  <a:pt x="551882" y="358414"/>
                </a:lnTo>
                <a:lnTo>
                  <a:pt x="827823" y="0"/>
                </a:lnTo>
                <a:lnTo>
                  <a:pt x="1104899" y="0"/>
                </a:lnTo>
                <a:lnTo>
                  <a:pt x="553017" y="717969"/>
                </a:lnTo>
                <a:lnTo>
                  <a:pt x="0" y="0"/>
                </a:lnTo>
                <a:close/>
              </a:path>
              <a:path w="1104900" h="2083434">
                <a:moveTo>
                  <a:pt x="0" y="682584"/>
                </a:moveTo>
                <a:lnTo>
                  <a:pt x="277076" y="682584"/>
                </a:lnTo>
                <a:lnTo>
                  <a:pt x="551882" y="1040998"/>
                </a:lnTo>
                <a:lnTo>
                  <a:pt x="827823" y="682584"/>
                </a:lnTo>
                <a:lnTo>
                  <a:pt x="1104899" y="682584"/>
                </a:lnTo>
                <a:lnTo>
                  <a:pt x="553017" y="1400554"/>
                </a:lnTo>
                <a:lnTo>
                  <a:pt x="0" y="682584"/>
                </a:lnTo>
                <a:close/>
              </a:path>
              <a:path w="1104900" h="2083434">
                <a:moveTo>
                  <a:pt x="0" y="1365169"/>
                </a:moveTo>
                <a:lnTo>
                  <a:pt x="277076" y="1365169"/>
                </a:lnTo>
                <a:lnTo>
                  <a:pt x="551882" y="1723583"/>
                </a:lnTo>
                <a:lnTo>
                  <a:pt x="827823" y="1365169"/>
                </a:lnTo>
                <a:lnTo>
                  <a:pt x="1104899" y="1365169"/>
                </a:lnTo>
                <a:lnTo>
                  <a:pt x="553017" y="2083138"/>
                </a:lnTo>
                <a:lnTo>
                  <a:pt x="0" y="13651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207064" y="1185447"/>
            <a:ext cx="4413885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75">
                <a:solidFill>
                  <a:srgbClr val="E35825"/>
                </a:solidFill>
              </a:rPr>
              <a:t>E</a:t>
            </a:r>
            <a:r>
              <a:rPr dirty="0" spc="-380">
                <a:solidFill>
                  <a:srgbClr val="E35825"/>
                </a:solidFill>
              </a:rPr>
              <a:t>X</a:t>
            </a:r>
            <a:r>
              <a:rPr dirty="0" spc="90">
                <a:solidFill>
                  <a:srgbClr val="E35825"/>
                </a:solidFill>
              </a:rPr>
              <a:t>A</a:t>
            </a:r>
            <a:r>
              <a:rPr dirty="0" spc="395">
                <a:solidFill>
                  <a:srgbClr val="E35825"/>
                </a:solidFill>
              </a:rPr>
              <a:t>M</a:t>
            </a:r>
            <a:r>
              <a:rPr dirty="0" spc="-130">
                <a:solidFill>
                  <a:srgbClr val="E35825"/>
                </a:solidFill>
              </a:rPr>
              <a:t>P</a:t>
            </a:r>
            <a:r>
              <a:rPr dirty="0" spc="-305">
                <a:solidFill>
                  <a:srgbClr val="E35825"/>
                </a:solidFill>
              </a:rPr>
              <a:t>L</a:t>
            </a:r>
            <a:r>
              <a:rPr dirty="0" spc="-275">
                <a:solidFill>
                  <a:srgbClr val="E35825"/>
                </a:solidFill>
              </a:rPr>
              <a:t>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72215" y="7444267"/>
            <a:ext cx="11943080" cy="977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9840" marR="5080" indent="-3787775">
              <a:lnSpc>
                <a:spcPct val="115700"/>
              </a:lnSpc>
              <a:spcBef>
                <a:spcPts val="100"/>
              </a:spcBef>
            </a:pPr>
            <a:r>
              <a:rPr dirty="0" sz="2700" spc="15" b="1">
                <a:latin typeface="Arial"/>
                <a:cs typeface="Arial"/>
              </a:rPr>
              <a:t>['besides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70" b="1">
                <a:latin typeface="Arial"/>
                <a:cs typeface="Arial"/>
              </a:rPr>
              <a:t>forest</a:t>
            </a:r>
            <a:r>
              <a:rPr dirty="0" sz="2700" spc="-105" b="1">
                <a:latin typeface="Arial"/>
                <a:cs typeface="Arial"/>
              </a:rPr>
              <a:t> </a:t>
            </a:r>
            <a:r>
              <a:rPr dirty="0" sz="2700" spc="75" b="1">
                <a:latin typeface="Arial"/>
                <a:cs typeface="Arial"/>
              </a:rPr>
              <a:t>naturally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75" b="1">
                <a:latin typeface="Arial"/>
                <a:cs typeface="Arial"/>
              </a:rPr>
              <a:t>developed</a:t>
            </a:r>
            <a:r>
              <a:rPr dirty="0" sz="2700" spc="-105" b="1">
                <a:latin typeface="Arial"/>
                <a:cs typeface="Arial"/>
              </a:rPr>
              <a:t> </a:t>
            </a:r>
            <a:r>
              <a:rPr dirty="0" sz="2700" spc="70" b="1">
                <a:latin typeface="Arial"/>
                <a:cs typeface="Arial"/>
              </a:rPr>
              <a:t>forest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65" b="1">
                <a:latin typeface="Arial"/>
                <a:cs typeface="Arial"/>
              </a:rPr>
              <a:t>man</a:t>
            </a:r>
            <a:r>
              <a:rPr dirty="0" sz="2700" spc="-105" b="1">
                <a:latin typeface="Arial"/>
                <a:cs typeface="Arial"/>
              </a:rPr>
              <a:t> </a:t>
            </a:r>
            <a:r>
              <a:rPr dirty="0" sz="2700" spc="75" b="1">
                <a:latin typeface="Arial"/>
                <a:cs typeface="Arial"/>
              </a:rPr>
              <a:t>made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70" b="1">
                <a:latin typeface="Arial"/>
                <a:cs typeface="Arial"/>
              </a:rPr>
              <a:t>forest</a:t>
            </a:r>
            <a:r>
              <a:rPr dirty="0" sz="2700" spc="-105" b="1">
                <a:latin typeface="Arial"/>
                <a:cs typeface="Arial"/>
              </a:rPr>
              <a:t> </a:t>
            </a:r>
            <a:r>
              <a:rPr dirty="0" sz="2700" spc="75" b="1">
                <a:latin typeface="Arial"/>
                <a:cs typeface="Arial"/>
              </a:rPr>
              <a:t>developed </a:t>
            </a:r>
            <a:r>
              <a:rPr dirty="0" sz="2700" spc="-735" b="1">
                <a:latin typeface="Arial"/>
                <a:cs typeface="Arial"/>
              </a:rPr>
              <a:t> </a:t>
            </a:r>
            <a:r>
              <a:rPr dirty="0" sz="2700" spc="70" b="1">
                <a:latin typeface="Arial"/>
                <a:cs typeface="Arial"/>
              </a:rPr>
              <a:t>artificially</a:t>
            </a:r>
            <a:r>
              <a:rPr dirty="0" sz="2700" spc="-120" b="1">
                <a:latin typeface="Arial"/>
                <a:cs typeface="Arial"/>
              </a:rPr>
              <a:t> </a:t>
            </a:r>
            <a:r>
              <a:rPr dirty="0" sz="2700" spc="40" b="1">
                <a:latin typeface="Arial"/>
                <a:cs typeface="Arial"/>
              </a:rPr>
              <a:t>vast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55" b="1">
                <a:latin typeface="Arial"/>
                <a:cs typeface="Arial"/>
              </a:rPr>
              <a:t>area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60" b="1">
                <a:latin typeface="Arial"/>
                <a:cs typeface="Arial"/>
              </a:rPr>
              <a:t>land']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54739" y="3448336"/>
            <a:ext cx="12283440" cy="977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6364" marR="5080" indent="-114300">
              <a:lnSpc>
                <a:spcPct val="115700"/>
              </a:lnSpc>
              <a:spcBef>
                <a:spcPts val="100"/>
              </a:spcBef>
            </a:pPr>
            <a:r>
              <a:rPr dirty="0" sz="2700" spc="-20" b="1">
                <a:latin typeface="Arial"/>
                <a:cs typeface="Arial"/>
              </a:rPr>
              <a:t>'1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-15" b="1">
                <a:latin typeface="Arial"/>
                <a:cs typeface="Arial"/>
              </a:rPr>
              <a:t>Besides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55" b="1">
                <a:latin typeface="Arial"/>
                <a:cs typeface="Arial"/>
              </a:rPr>
              <a:t>these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35" b="1">
                <a:latin typeface="Arial"/>
                <a:cs typeface="Arial"/>
              </a:rPr>
              <a:t>forests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75" b="1">
                <a:latin typeface="Arial"/>
                <a:cs typeface="Arial"/>
              </a:rPr>
              <a:t>naturally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75" b="1">
                <a:latin typeface="Arial"/>
                <a:cs typeface="Arial"/>
              </a:rPr>
              <a:t>developed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35" b="1">
                <a:latin typeface="Arial"/>
                <a:cs typeface="Arial"/>
              </a:rPr>
              <a:t>forests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b="1">
                <a:latin typeface="Arial"/>
                <a:cs typeface="Arial"/>
              </a:rPr>
              <a:t>,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105" b="1">
                <a:latin typeface="Arial"/>
                <a:cs typeface="Arial"/>
              </a:rPr>
              <a:t>there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65" b="1">
                <a:latin typeface="Arial"/>
                <a:cs typeface="Arial"/>
              </a:rPr>
              <a:t>are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65" b="1">
                <a:latin typeface="Arial"/>
                <a:cs typeface="Arial"/>
              </a:rPr>
              <a:t>man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75" b="1">
                <a:latin typeface="Arial"/>
                <a:cs typeface="Arial"/>
              </a:rPr>
              <a:t>made </a:t>
            </a:r>
            <a:r>
              <a:rPr dirty="0" sz="2700" spc="-735" b="1">
                <a:latin typeface="Arial"/>
                <a:cs typeface="Arial"/>
              </a:rPr>
              <a:t> </a:t>
            </a:r>
            <a:r>
              <a:rPr dirty="0" sz="2700" spc="35" b="1">
                <a:latin typeface="Arial"/>
                <a:cs typeface="Arial"/>
              </a:rPr>
              <a:t>forests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100" b="1">
                <a:latin typeface="Arial"/>
                <a:cs typeface="Arial"/>
              </a:rPr>
              <a:t>too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b="1">
                <a:latin typeface="Arial"/>
                <a:cs typeface="Arial"/>
              </a:rPr>
              <a:t>,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30" b="1">
                <a:latin typeface="Arial"/>
                <a:cs typeface="Arial"/>
              </a:rPr>
              <a:t>which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65" b="1">
                <a:latin typeface="Arial"/>
                <a:cs typeface="Arial"/>
              </a:rPr>
              <a:t>are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75" b="1">
                <a:latin typeface="Arial"/>
                <a:cs typeface="Arial"/>
              </a:rPr>
              <a:t>developed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70" b="1">
                <a:latin typeface="Arial"/>
                <a:cs typeface="Arial"/>
              </a:rPr>
              <a:t>artificially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65" b="1">
                <a:latin typeface="Arial"/>
                <a:cs typeface="Arial"/>
              </a:rPr>
              <a:t>over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30" b="1">
                <a:latin typeface="Arial"/>
                <a:cs typeface="Arial"/>
              </a:rPr>
              <a:t>a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40" b="1">
                <a:latin typeface="Arial"/>
                <a:cs typeface="Arial"/>
              </a:rPr>
              <a:t>vast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55" b="1">
                <a:latin typeface="Arial"/>
                <a:cs typeface="Arial"/>
              </a:rPr>
              <a:t>area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95" b="1">
                <a:latin typeface="Arial"/>
                <a:cs typeface="Arial"/>
              </a:rPr>
              <a:t>of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65" b="1">
                <a:latin typeface="Arial"/>
                <a:cs typeface="Arial"/>
              </a:rPr>
              <a:t>land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-10" b="1">
                <a:latin typeface="Arial"/>
                <a:cs typeface="Arial"/>
              </a:rPr>
              <a:t>.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155" b="1">
                <a:latin typeface="Arial"/>
                <a:cs typeface="Arial"/>
              </a:rPr>
              <a:t>\n'</a:t>
            </a:r>
            <a:endParaRPr sz="2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53922" y="5545256"/>
            <a:ext cx="3964304" cy="4940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50" spc="440" b="1">
                <a:latin typeface="Arial"/>
                <a:cs typeface="Arial"/>
              </a:rPr>
              <a:t>LEMMATIZATION</a:t>
            </a:r>
            <a:endParaRPr sz="3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4"/>
            <a:ext cx="2314575" cy="10287000"/>
            <a:chOff x="0" y="174"/>
            <a:chExt cx="231457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74"/>
              <a:ext cx="2314575" cy="10287000"/>
            </a:xfrm>
            <a:custGeom>
              <a:avLst/>
              <a:gdLst/>
              <a:ahLst/>
              <a:cxnLst/>
              <a:rect l="l" t="t" r="r" b="b"/>
              <a:pathLst>
                <a:path w="2314575" h="10287000">
                  <a:moveTo>
                    <a:pt x="2314574" y="10286656"/>
                  </a:moveTo>
                  <a:lnTo>
                    <a:pt x="0" y="10286656"/>
                  </a:lnTo>
                  <a:lnTo>
                    <a:pt x="0" y="0"/>
                  </a:lnTo>
                  <a:lnTo>
                    <a:pt x="2314574" y="0"/>
                  </a:lnTo>
                  <a:lnTo>
                    <a:pt x="2314574" y="10286656"/>
                  </a:lnTo>
                  <a:close/>
                </a:path>
              </a:pathLst>
            </a:custGeom>
            <a:solidFill>
              <a:srgbClr val="1B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83812" y="507804"/>
              <a:ext cx="1498600" cy="0"/>
            </a:xfrm>
            <a:custGeom>
              <a:avLst/>
              <a:gdLst/>
              <a:ahLst/>
              <a:cxnLst/>
              <a:rect l="l" t="t" r="r" b="b"/>
              <a:pathLst>
                <a:path w="1498600" h="0">
                  <a:moveTo>
                    <a:pt x="1498275" y="0"/>
                  </a:moveTo>
                  <a:lnTo>
                    <a:pt x="0" y="0"/>
                  </a:lnTo>
                </a:path>
              </a:pathLst>
            </a:custGeom>
            <a:ln w="101231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12726" y="478891"/>
              <a:ext cx="0" cy="1498600"/>
            </a:xfrm>
            <a:custGeom>
              <a:avLst/>
              <a:gdLst/>
              <a:ahLst/>
              <a:cxnLst/>
              <a:rect l="l" t="t" r="r" b="b"/>
              <a:pathLst>
                <a:path w="0" h="1498600">
                  <a:moveTo>
                    <a:pt x="0" y="1498275"/>
                  </a:moveTo>
                  <a:lnTo>
                    <a:pt x="0" y="0"/>
                  </a:lnTo>
                </a:path>
              </a:pathLst>
            </a:custGeom>
            <a:ln w="101360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09137" y="510941"/>
              <a:ext cx="1164590" cy="1164590"/>
            </a:xfrm>
            <a:custGeom>
              <a:avLst/>
              <a:gdLst/>
              <a:ahLst/>
              <a:cxnLst/>
              <a:rect l="l" t="t" r="r" b="b"/>
              <a:pathLst>
                <a:path w="1164589" h="1164589">
                  <a:moveTo>
                    <a:pt x="1164461" y="1164461"/>
                  </a:moveTo>
                  <a:lnTo>
                    <a:pt x="0" y="0"/>
                  </a:lnTo>
                </a:path>
              </a:pathLst>
            </a:custGeom>
            <a:ln w="101251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05556" y="425453"/>
            <a:ext cx="6306185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0">
                <a:solidFill>
                  <a:srgbClr val="1B1A17"/>
                </a:solidFill>
              </a:rPr>
              <a:t>THE</a:t>
            </a:r>
            <a:r>
              <a:rPr dirty="0" spc="-390">
                <a:solidFill>
                  <a:srgbClr val="1B1A17"/>
                </a:solidFill>
              </a:rPr>
              <a:t> </a:t>
            </a:r>
            <a:r>
              <a:rPr dirty="0">
                <a:solidFill>
                  <a:srgbClr val="1B1A17"/>
                </a:solidFill>
              </a:rPr>
              <a:t>METHOD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9896" y="6622449"/>
            <a:ext cx="123825" cy="1238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583782" y="6383054"/>
            <a:ext cx="13492480" cy="977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dirty="0" sz="2700" spc="25" b="1">
                <a:latin typeface="Arial"/>
                <a:cs typeface="Arial"/>
              </a:rPr>
              <a:t>We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75" b="1">
                <a:latin typeface="Arial"/>
                <a:cs typeface="Arial"/>
              </a:rPr>
              <a:t>concatenated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70" b="1">
                <a:latin typeface="Arial"/>
                <a:cs typeface="Arial"/>
              </a:rPr>
              <a:t>every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60" b="1">
                <a:latin typeface="Arial"/>
                <a:cs typeface="Arial"/>
              </a:rPr>
              <a:t>pair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95" b="1">
                <a:latin typeface="Arial"/>
                <a:cs typeface="Arial"/>
              </a:rPr>
              <a:t>of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25" b="1">
                <a:latin typeface="Arial"/>
                <a:cs typeface="Arial"/>
              </a:rPr>
              <a:t>sentences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55" b="1">
                <a:latin typeface="Arial"/>
                <a:cs typeface="Arial"/>
              </a:rPr>
              <a:t>and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60" b="1">
                <a:latin typeface="Arial"/>
                <a:cs typeface="Arial"/>
              </a:rPr>
              <a:t>stored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40" b="1">
                <a:latin typeface="Arial"/>
                <a:cs typeface="Arial"/>
              </a:rPr>
              <a:t>each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60" b="1">
                <a:latin typeface="Arial"/>
                <a:cs typeface="Arial"/>
              </a:rPr>
              <a:t>combined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50" b="1">
                <a:latin typeface="Arial"/>
                <a:cs typeface="Arial"/>
              </a:rPr>
              <a:t>sentence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40" b="1">
                <a:latin typeface="Arial"/>
                <a:cs typeface="Arial"/>
              </a:rPr>
              <a:t>in </a:t>
            </a:r>
            <a:r>
              <a:rPr dirty="0" sz="2700" spc="-735" b="1">
                <a:latin typeface="Arial"/>
                <a:cs typeface="Arial"/>
              </a:rPr>
              <a:t> </a:t>
            </a:r>
            <a:r>
              <a:rPr dirty="0" sz="2700" spc="50" b="1">
                <a:latin typeface="Arial"/>
                <a:cs typeface="Arial"/>
              </a:rPr>
              <a:t>our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15" b="1">
                <a:latin typeface="Arial"/>
                <a:cs typeface="Arial"/>
              </a:rPr>
              <a:t>corpus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35" b="1">
                <a:latin typeface="Arial"/>
                <a:cs typeface="Arial"/>
              </a:rPr>
              <a:t>list,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95" b="1">
                <a:latin typeface="Arial"/>
                <a:cs typeface="Arial"/>
              </a:rPr>
              <a:t>from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30" b="1">
                <a:latin typeface="Arial"/>
                <a:cs typeface="Arial"/>
              </a:rPr>
              <a:t>which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50" b="1">
                <a:latin typeface="Arial"/>
                <a:cs typeface="Arial"/>
              </a:rPr>
              <a:t>we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100" b="1">
                <a:latin typeface="Arial"/>
                <a:cs typeface="Arial"/>
              </a:rPr>
              <a:t>later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80" b="1">
                <a:latin typeface="Arial"/>
                <a:cs typeface="Arial"/>
              </a:rPr>
              <a:t>extracted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65" b="1">
                <a:latin typeface="Arial"/>
                <a:cs typeface="Arial"/>
              </a:rPr>
              <a:t>all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120" b="1">
                <a:latin typeface="Arial"/>
                <a:cs typeface="Arial"/>
              </a:rPr>
              <a:t>the</a:t>
            </a:r>
            <a:r>
              <a:rPr dirty="0" sz="2700" spc="-110" b="1">
                <a:latin typeface="Arial"/>
                <a:cs typeface="Arial"/>
              </a:rPr>
              <a:t> </a:t>
            </a:r>
            <a:r>
              <a:rPr dirty="0" sz="2700" spc="15" b="1">
                <a:latin typeface="Arial"/>
                <a:cs typeface="Arial"/>
              </a:rPr>
              <a:t>lines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90" b="1">
                <a:latin typeface="Arial"/>
                <a:cs typeface="Arial"/>
              </a:rPr>
              <a:t>for</a:t>
            </a:r>
            <a:r>
              <a:rPr dirty="0" sz="2700" spc="-114" b="1">
                <a:latin typeface="Arial"/>
                <a:cs typeface="Arial"/>
              </a:rPr>
              <a:t> </a:t>
            </a:r>
            <a:r>
              <a:rPr dirty="0" sz="2700" spc="40" b="1">
                <a:latin typeface="Arial"/>
                <a:cs typeface="Arial"/>
              </a:rPr>
              <a:t>training.</a:t>
            </a:r>
            <a:endParaRPr sz="27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8256" y="1788702"/>
            <a:ext cx="7258049" cy="41243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99"/>
            <a:ext cx="2362200" cy="10287000"/>
            <a:chOff x="0" y="299"/>
            <a:chExt cx="23622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299"/>
              <a:ext cx="2362200" cy="10287000"/>
            </a:xfrm>
            <a:custGeom>
              <a:avLst/>
              <a:gdLst/>
              <a:ahLst/>
              <a:cxnLst/>
              <a:rect l="l" t="t" r="r" b="b"/>
              <a:pathLst>
                <a:path w="2362200" h="10287000">
                  <a:moveTo>
                    <a:pt x="2362200" y="10286400"/>
                  </a:moveTo>
                  <a:lnTo>
                    <a:pt x="0" y="10286400"/>
                  </a:lnTo>
                  <a:lnTo>
                    <a:pt x="0" y="0"/>
                  </a:lnTo>
                  <a:lnTo>
                    <a:pt x="2362200" y="0"/>
                  </a:lnTo>
                  <a:lnTo>
                    <a:pt x="2362200" y="10286400"/>
                  </a:lnTo>
                  <a:close/>
                </a:path>
              </a:pathLst>
            </a:custGeom>
            <a:solidFill>
              <a:srgbClr val="1B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36056" y="507801"/>
              <a:ext cx="1498600" cy="0"/>
            </a:xfrm>
            <a:custGeom>
              <a:avLst/>
              <a:gdLst/>
              <a:ahLst/>
              <a:cxnLst/>
              <a:rect l="l" t="t" r="r" b="b"/>
              <a:pathLst>
                <a:path w="1498600" h="0">
                  <a:moveTo>
                    <a:pt x="1498275" y="0"/>
                  </a:moveTo>
                  <a:lnTo>
                    <a:pt x="0" y="0"/>
                  </a:lnTo>
                </a:path>
              </a:pathLst>
            </a:custGeom>
            <a:ln w="101231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4970" y="478887"/>
              <a:ext cx="0" cy="1498600"/>
            </a:xfrm>
            <a:custGeom>
              <a:avLst/>
              <a:gdLst/>
              <a:ahLst/>
              <a:cxnLst/>
              <a:rect l="l" t="t" r="r" b="b"/>
              <a:pathLst>
                <a:path w="0" h="1498600">
                  <a:moveTo>
                    <a:pt x="0" y="1498275"/>
                  </a:moveTo>
                  <a:lnTo>
                    <a:pt x="0" y="0"/>
                  </a:lnTo>
                </a:path>
              </a:pathLst>
            </a:custGeom>
            <a:ln w="101360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61380" y="510936"/>
              <a:ext cx="1164590" cy="1164590"/>
            </a:xfrm>
            <a:custGeom>
              <a:avLst/>
              <a:gdLst/>
              <a:ahLst/>
              <a:cxnLst/>
              <a:rect l="l" t="t" r="r" b="b"/>
              <a:pathLst>
                <a:path w="1164589" h="1164589">
                  <a:moveTo>
                    <a:pt x="1164461" y="1164461"/>
                  </a:moveTo>
                  <a:lnTo>
                    <a:pt x="0" y="0"/>
                  </a:lnTo>
                </a:path>
              </a:pathLst>
            </a:custGeom>
            <a:ln w="101251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9143972" y="3510255"/>
            <a:ext cx="1306195" cy="1323975"/>
          </a:xfrm>
          <a:custGeom>
            <a:avLst/>
            <a:gdLst/>
            <a:ahLst/>
            <a:cxnLst/>
            <a:rect l="l" t="t" r="r" b="b"/>
            <a:pathLst>
              <a:path w="1306195" h="1323975">
                <a:moveTo>
                  <a:pt x="652440" y="1323867"/>
                </a:moveTo>
                <a:lnTo>
                  <a:pt x="588211" y="1312561"/>
                </a:lnTo>
                <a:lnTo>
                  <a:pt x="539758" y="1278644"/>
                </a:lnTo>
                <a:lnTo>
                  <a:pt x="510179" y="1226355"/>
                </a:lnTo>
                <a:lnTo>
                  <a:pt x="500319" y="1159936"/>
                </a:lnTo>
                <a:lnTo>
                  <a:pt x="500319" y="816254"/>
                </a:lnTo>
                <a:lnTo>
                  <a:pt x="161135" y="816254"/>
                </a:lnTo>
                <a:lnTo>
                  <a:pt x="95779" y="805231"/>
                </a:lnTo>
                <a:lnTo>
                  <a:pt x="43946" y="772162"/>
                </a:lnTo>
                <a:lnTo>
                  <a:pt x="10987" y="721851"/>
                </a:lnTo>
                <a:lnTo>
                  <a:pt x="0" y="661368"/>
                </a:lnTo>
                <a:lnTo>
                  <a:pt x="2676" y="627239"/>
                </a:lnTo>
                <a:lnTo>
                  <a:pt x="24086" y="571277"/>
                </a:lnTo>
                <a:lnTo>
                  <a:pt x="66694" y="531637"/>
                </a:lnTo>
                <a:lnTo>
                  <a:pt x="125851" y="511287"/>
                </a:lnTo>
                <a:lnTo>
                  <a:pt x="161135" y="508743"/>
                </a:lnTo>
                <a:lnTo>
                  <a:pt x="500319" y="508743"/>
                </a:lnTo>
                <a:lnTo>
                  <a:pt x="500319" y="163927"/>
                </a:lnTo>
                <a:lnTo>
                  <a:pt x="510179" y="98355"/>
                </a:lnTo>
                <a:lnTo>
                  <a:pt x="539758" y="46351"/>
                </a:lnTo>
                <a:lnTo>
                  <a:pt x="587648" y="11587"/>
                </a:lnTo>
                <a:lnTo>
                  <a:pt x="652440" y="0"/>
                </a:lnTo>
                <a:lnTo>
                  <a:pt x="686950" y="2897"/>
                </a:lnTo>
                <a:lnTo>
                  <a:pt x="743291" y="26072"/>
                </a:lnTo>
                <a:lnTo>
                  <a:pt x="782870" y="70658"/>
                </a:lnTo>
                <a:lnTo>
                  <a:pt x="803153" y="129446"/>
                </a:lnTo>
                <a:lnTo>
                  <a:pt x="805689" y="163927"/>
                </a:lnTo>
                <a:lnTo>
                  <a:pt x="805689" y="508743"/>
                </a:lnTo>
                <a:lnTo>
                  <a:pt x="1144873" y="508743"/>
                </a:lnTo>
                <a:lnTo>
                  <a:pt x="1211355" y="518918"/>
                </a:lnTo>
                <a:lnTo>
                  <a:pt x="1262061" y="549443"/>
                </a:lnTo>
                <a:lnTo>
                  <a:pt x="1295021" y="597209"/>
                </a:lnTo>
                <a:lnTo>
                  <a:pt x="1306008" y="661368"/>
                </a:lnTo>
                <a:lnTo>
                  <a:pt x="1303262" y="696061"/>
                </a:lnTo>
                <a:lnTo>
                  <a:pt x="1281288" y="753154"/>
                </a:lnTo>
                <a:lnTo>
                  <a:pt x="1238680" y="793360"/>
                </a:lnTo>
                <a:lnTo>
                  <a:pt x="1180086" y="813710"/>
                </a:lnTo>
                <a:lnTo>
                  <a:pt x="1144873" y="816254"/>
                </a:lnTo>
                <a:lnTo>
                  <a:pt x="805689" y="816254"/>
                </a:lnTo>
                <a:lnTo>
                  <a:pt x="805689" y="1159936"/>
                </a:lnTo>
                <a:lnTo>
                  <a:pt x="795547" y="1226356"/>
                </a:lnTo>
                <a:lnTo>
                  <a:pt x="765123" y="1278644"/>
                </a:lnTo>
                <a:lnTo>
                  <a:pt x="716670" y="1312560"/>
                </a:lnTo>
                <a:lnTo>
                  <a:pt x="686527" y="1321040"/>
                </a:lnTo>
                <a:lnTo>
                  <a:pt x="652440" y="1323867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497557" y="5564667"/>
            <a:ext cx="733425" cy="1382395"/>
          </a:xfrm>
          <a:custGeom>
            <a:avLst/>
            <a:gdLst/>
            <a:ahLst/>
            <a:cxnLst/>
            <a:rect l="l" t="t" r="r" b="b"/>
            <a:pathLst>
              <a:path w="733425" h="1382395">
                <a:moveTo>
                  <a:pt x="0" y="0"/>
                </a:moveTo>
                <a:lnTo>
                  <a:pt x="183921" y="0"/>
                </a:lnTo>
                <a:lnTo>
                  <a:pt x="366335" y="237836"/>
                </a:lnTo>
                <a:lnTo>
                  <a:pt x="549503" y="0"/>
                </a:lnTo>
                <a:lnTo>
                  <a:pt x="733424" y="0"/>
                </a:lnTo>
                <a:lnTo>
                  <a:pt x="367089" y="476430"/>
                </a:lnTo>
                <a:lnTo>
                  <a:pt x="0" y="0"/>
                </a:lnTo>
                <a:close/>
              </a:path>
              <a:path w="733425" h="1382395">
                <a:moveTo>
                  <a:pt x="0" y="452950"/>
                </a:moveTo>
                <a:lnTo>
                  <a:pt x="183921" y="452950"/>
                </a:lnTo>
                <a:lnTo>
                  <a:pt x="366335" y="690786"/>
                </a:lnTo>
                <a:lnTo>
                  <a:pt x="549503" y="452950"/>
                </a:lnTo>
                <a:lnTo>
                  <a:pt x="733424" y="452950"/>
                </a:lnTo>
                <a:lnTo>
                  <a:pt x="367089" y="929380"/>
                </a:lnTo>
                <a:lnTo>
                  <a:pt x="0" y="452950"/>
                </a:lnTo>
                <a:close/>
              </a:path>
              <a:path w="733425" h="1382395">
                <a:moveTo>
                  <a:pt x="0" y="905900"/>
                </a:moveTo>
                <a:lnTo>
                  <a:pt x="183921" y="905900"/>
                </a:lnTo>
                <a:lnTo>
                  <a:pt x="366335" y="1143736"/>
                </a:lnTo>
                <a:lnTo>
                  <a:pt x="549503" y="905900"/>
                </a:lnTo>
                <a:lnTo>
                  <a:pt x="733424" y="905900"/>
                </a:lnTo>
                <a:lnTo>
                  <a:pt x="367089" y="1382330"/>
                </a:lnTo>
                <a:lnTo>
                  <a:pt x="0" y="905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382037" y="425450"/>
            <a:ext cx="4229100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95">
                <a:solidFill>
                  <a:srgbClr val="1B1A17"/>
                </a:solidFill>
              </a:rPr>
              <a:t>M</a:t>
            </a:r>
            <a:r>
              <a:rPr dirty="0" spc="-275">
                <a:solidFill>
                  <a:srgbClr val="1B1A17"/>
                </a:solidFill>
              </a:rPr>
              <a:t>E</a:t>
            </a:r>
            <a:r>
              <a:rPr dirty="0" spc="-155">
                <a:solidFill>
                  <a:srgbClr val="1B1A17"/>
                </a:solidFill>
              </a:rPr>
              <a:t>T</a:t>
            </a:r>
            <a:r>
              <a:rPr dirty="0" spc="-50">
                <a:solidFill>
                  <a:srgbClr val="1B1A17"/>
                </a:solidFill>
              </a:rPr>
              <a:t>H</a:t>
            </a:r>
            <a:r>
              <a:rPr dirty="0" spc="80">
                <a:solidFill>
                  <a:srgbClr val="1B1A17"/>
                </a:solidFill>
              </a:rPr>
              <a:t>O</a:t>
            </a:r>
            <a:r>
              <a:rPr dirty="0" spc="-5">
                <a:solidFill>
                  <a:srgbClr val="1B1A17"/>
                </a:solidFill>
              </a:rPr>
              <a:t>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306740" y="1884489"/>
            <a:ext cx="14225269" cy="1454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5700"/>
              </a:lnSpc>
              <a:spcBef>
                <a:spcPts val="100"/>
              </a:spcBef>
            </a:pPr>
            <a:r>
              <a:rPr dirty="0" sz="2700" spc="95" b="1">
                <a:latin typeface="Trebuchet MS"/>
                <a:cs typeface="Trebuchet MS"/>
              </a:rPr>
              <a:t>'98</a:t>
            </a:r>
            <a:r>
              <a:rPr dirty="0" sz="2700" spc="-180" b="1">
                <a:latin typeface="Trebuchet MS"/>
                <a:cs typeface="Trebuchet MS"/>
              </a:rPr>
              <a:t> </a:t>
            </a:r>
            <a:r>
              <a:rPr dirty="0" sz="2700" spc="80" b="1">
                <a:latin typeface="Trebuchet MS"/>
                <a:cs typeface="Trebuchet MS"/>
              </a:rPr>
              <a:t>From</a:t>
            </a:r>
            <a:r>
              <a:rPr dirty="0" sz="2700" spc="-175" b="1">
                <a:latin typeface="Trebuchet MS"/>
                <a:cs typeface="Trebuchet MS"/>
              </a:rPr>
              <a:t> </a:t>
            </a:r>
            <a:r>
              <a:rPr dirty="0" sz="2700" spc="60" b="1">
                <a:latin typeface="Trebuchet MS"/>
                <a:cs typeface="Trebuchet MS"/>
              </a:rPr>
              <a:t>the</a:t>
            </a:r>
            <a:r>
              <a:rPr dirty="0" sz="2700" spc="-175" b="1">
                <a:latin typeface="Trebuchet MS"/>
                <a:cs typeface="Trebuchet MS"/>
              </a:rPr>
              <a:t> </a:t>
            </a:r>
            <a:r>
              <a:rPr dirty="0" sz="2700" spc="65" b="1">
                <a:latin typeface="Trebuchet MS"/>
                <a:cs typeface="Trebuchet MS"/>
              </a:rPr>
              <a:t>very</a:t>
            </a:r>
            <a:r>
              <a:rPr dirty="0" sz="2700" spc="-180" b="1">
                <a:latin typeface="Trebuchet MS"/>
                <a:cs typeface="Trebuchet MS"/>
              </a:rPr>
              <a:t> </a:t>
            </a:r>
            <a:r>
              <a:rPr dirty="0" sz="2700" spc="70" b="1">
                <a:latin typeface="Trebuchet MS"/>
                <a:cs typeface="Trebuchet MS"/>
              </a:rPr>
              <a:t>ancient</a:t>
            </a:r>
            <a:r>
              <a:rPr dirty="0" sz="2700" spc="-175" b="1">
                <a:latin typeface="Trebuchet MS"/>
                <a:cs typeface="Trebuchet MS"/>
              </a:rPr>
              <a:t> </a:t>
            </a:r>
            <a:r>
              <a:rPr dirty="0" sz="2700" spc="95" b="1">
                <a:latin typeface="Trebuchet MS"/>
                <a:cs typeface="Trebuchet MS"/>
              </a:rPr>
              <a:t>periods</a:t>
            </a:r>
            <a:r>
              <a:rPr dirty="0" sz="2700" spc="-175" b="1">
                <a:latin typeface="Trebuchet MS"/>
                <a:cs typeface="Trebuchet MS"/>
              </a:rPr>
              <a:t> </a:t>
            </a:r>
            <a:r>
              <a:rPr dirty="0" sz="2700" spc="110" b="1">
                <a:latin typeface="Trebuchet MS"/>
                <a:cs typeface="Trebuchet MS"/>
              </a:rPr>
              <a:t>men</a:t>
            </a:r>
            <a:r>
              <a:rPr dirty="0" sz="2700" spc="-180" b="1">
                <a:latin typeface="Trebuchet MS"/>
                <a:cs typeface="Trebuchet MS"/>
              </a:rPr>
              <a:t> </a:t>
            </a:r>
            <a:r>
              <a:rPr dirty="0" sz="2700" spc="114" b="1">
                <a:latin typeface="Trebuchet MS"/>
                <a:cs typeface="Trebuchet MS"/>
              </a:rPr>
              <a:t>used</a:t>
            </a:r>
            <a:r>
              <a:rPr dirty="0" sz="2700" spc="-175" b="1">
                <a:latin typeface="Trebuchet MS"/>
                <a:cs typeface="Trebuchet MS"/>
              </a:rPr>
              <a:t> </a:t>
            </a:r>
            <a:r>
              <a:rPr dirty="0" sz="2700" spc="110" b="1">
                <a:latin typeface="Trebuchet MS"/>
                <a:cs typeface="Trebuchet MS"/>
              </a:rPr>
              <a:t>to</a:t>
            </a:r>
            <a:r>
              <a:rPr dirty="0" sz="2700" spc="-175" b="1">
                <a:latin typeface="Trebuchet MS"/>
                <a:cs typeface="Trebuchet MS"/>
              </a:rPr>
              <a:t> </a:t>
            </a:r>
            <a:r>
              <a:rPr dirty="0" sz="2700" spc="114" b="1">
                <a:latin typeface="Trebuchet MS"/>
                <a:cs typeface="Trebuchet MS"/>
              </a:rPr>
              <a:t>apply</a:t>
            </a:r>
            <a:r>
              <a:rPr dirty="0" sz="2700" spc="-180" b="1">
                <a:latin typeface="Trebuchet MS"/>
                <a:cs typeface="Trebuchet MS"/>
              </a:rPr>
              <a:t> </a:t>
            </a:r>
            <a:r>
              <a:rPr dirty="0" sz="2700" spc="95" b="1">
                <a:latin typeface="Trebuchet MS"/>
                <a:cs typeface="Trebuchet MS"/>
              </a:rPr>
              <a:t>ointments</a:t>
            </a:r>
            <a:r>
              <a:rPr dirty="0" sz="2700" spc="-175" b="1">
                <a:latin typeface="Trebuchet MS"/>
                <a:cs typeface="Trebuchet MS"/>
              </a:rPr>
              <a:t> </a:t>
            </a:r>
            <a:r>
              <a:rPr dirty="0" sz="2700" spc="135" b="1">
                <a:latin typeface="Trebuchet MS"/>
                <a:cs typeface="Trebuchet MS"/>
              </a:rPr>
              <a:t>on</a:t>
            </a:r>
            <a:r>
              <a:rPr dirty="0" sz="2700" spc="-175" b="1">
                <a:latin typeface="Trebuchet MS"/>
                <a:cs typeface="Trebuchet MS"/>
              </a:rPr>
              <a:t> </a:t>
            </a:r>
            <a:r>
              <a:rPr dirty="0" sz="2700" spc="30" b="1">
                <a:latin typeface="Trebuchet MS"/>
                <a:cs typeface="Trebuchet MS"/>
              </a:rPr>
              <a:t>their</a:t>
            </a:r>
            <a:r>
              <a:rPr dirty="0" sz="2700" spc="-180" b="1">
                <a:latin typeface="Trebuchet MS"/>
                <a:cs typeface="Trebuchet MS"/>
              </a:rPr>
              <a:t> </a:t>
            </a:r>
            <a:r>
              <a:rPr dirty="0" sz="2700" spc="90" b="1">
                <a:latin typeface="Trebuchet MS"/>
                <a:cs typeface="Trebuchet MS"/>
              </a:rPr>
              <a:t>faces</a:t>
            </a:r>
            <a:r>
              <a:rPr dirty="0" sz="2700" spc="-175" b="1">
                <a:latin typeface="Trebuchet MS"/>
                <a:cs typeface="Trebuchet MS"/>
              </a:rPr>
              <a:t> </a:t>
            </a:r>
            <a:r>
              <a:rPr dirty="0" sz="2700" spc="125" b="1">
                <a:latin typeface="Trebuchet MS"/>
                <a:cs typeface="Trebuchet MS"/>
              </a:rPr>
              <a:t>and</a:t>
            </a:r>
            <a:r>
              <a:rPr dirty="0" sz="2700" spc="-175" b="1">
                <a:latin typeface="Trebuchet MS"/>
                <a:cs typeface="Trebuchet MS"/>
              </a:rPr>
              <a:t> </a:t>
            </a:r>
            <a:r>
              <a:rPr dirty="0" sz="2700" spc="135" b="1">
                <a:latin typeface="Trebuchet MS"/>
                <a:cs typeface="Trebuchet MS"/>
              </a:rPr>
              <a:t>on </a:t>
            </a:r>
            <a:r>
              <a:rPr dirty="0" sz="2700" spc="-800" b="1">
                <a:latin typeface="Trebuchet MS"/>
                <a:cs typeface="Trebuchet MS"/>
              </a:rPr>
              <a:t> </a:t>
            </a:r>
            <a:r>
              <a:rPr dirty="0" sz="2700" spc="85" b="1">
                <a:latin typeface="Trebuchet MS"/>
                <a:cs typeface="Trebuchet MS"/>
              </a:rPr>
              <a:t>special</a:t>
            </a:r>
            <a:r>
              <a:rPr dirty="0" sz="2700" spc="-180" b="1">
                <a:latin typeface="Trebuchet MS"/>
                <a:cs typeface="Trebuchet MS"/>
              </a:rPr>
              <a:t> </a:t>
            </a:r>
            <a:r>
              <a:rPr dirty="0" sz="2700" spc="95" b="1">
                <a:latin typeface="Trebuchet MS"/>
                <a:cs typeface="Trebuchet MS"/>
              </a:rPr>
              <a:t>parts</a:t>
            </a:r>
            <a:r>
              <a:rPr dirty="0" sz="2700" spc="-180" b="1">
                <a:latin typeface="Trebuchet MS"/>
                <a:cs typeface="Trebuchet MS"/>
              </a:rPr>
              <a:t> </a:t>
            </a:r>
            <a:r>
              <a:rPr dirty="0" sz="2700" spc="105" b="1">
                <a:latin typeface="Trebuchet MS"/>
                <a:cs typeface="Trebuchet MS"/>
              </a:rPr>
              <a:t>of</a:t>
            </a:r>
            <a:r>
              <a:rPr dirty="0" sz="2700" spc="-175" b="1">
                <a:latin typeface="Trebuchet MS"/>
                <a:cs typeface="Trebuchet MS"/>
              </a:rPr>
              <a:t> </a:t>
            </a:r>
            <a:r>
              <a:rPr dirty="0" sz="2700" spc="60" b="1">
                <a:latin typeface="Trebuchet MS"/>
                <a:cs typeface="Trebuchet MS"/>
              </a:rPr>
              <a:t>the</a:t>
            </a:r>
            <a:r>
              <a:rPr dirty="0" sz="2700" spc="-180" b="1">
                <a:latin typeface="Trebuchet MS"/>
                <a:cs typeface="Trebuchet MS"/>
              </a:rPr>
              <a:t> </a:t>
            </a:r>
            <a:r>
              <a:rPr dirty="0" sz="2700" spc="155" b="1">
                <a:latin typeface="Trebuchet MS"/>
                <a:cs typeface="Trebuchet MS"/>
              </a:rPr>
              <a:t>body</a:t>
            </a:r>
            <a:r>
              <a:rPr dirty="0" sz="2700" spc="-180" b="1">
                <a:latin typeface="Trebuchet MS"/>
                <a:cs typeface="Trebuchet MS"/>
              </a:rPr>
              <a:t> </a:t>
            </a:r>
            <a:r>
              <a:rPr dirty="0" sz="2700" spc="110" b="1">
                <a:latin typeface="Trebuchet MS"/>
                <a:cs typeface="Trebuchet MS"/>
              </a:rPr>
              <a:t>to</a:t>
            </a:r>
            <a:r>
              <a:rPr dirty="0" sz="2700" spc="-175" b="1">
                <a:latin typeface="Trebuchet MS"/>
                <a:cs typeface="Trebuchet MS"/>
              </a:rPr>
              <a:t> </a:t>
            </a:r>
            <a:r>
              <a:rPr dirty="0" sz="2700" spc="65" b="1">
                <a:latin typeface="Trebuchet MS"/>
                <a:cs typeface="Trebuchet MS"/>
              </a:rPr>
              <a:t>increase</a:t>
            </a:r>
            <a:r>
              <a:rPr dirty="0" sz="2700" spc="-180" b="1">
                <a:latin typeface="Trebuchet MS"/>
                <a:cs typeface="Trebuchet MS"/>
              </a:rPr>
              <a:t> </a:t>
            </a:r>
            <a:r>
              <a:rPr dirty="0" sz="2700" spc="60" b="1">
                <a:latin typeface="Trebuchet MS"/>
                <a:cs typeface="Trebuchet MS"/>
              </a:rPr>
              <a:t>the</a:t>
            </a:r>
            <a:r>
              <a:rPr dirty="0" sz="2700" spc="-180" b="1">
                <a:latin typeface="Trebuchet MS"/>
                <a:cs typeface="Trebuchet MS"/>
              </a:rPr>
              <a:t> </a:t>
            </a:r>
            <a:r>
              <a:rPr dirty="0" sz="2700" spc="90" b="1">
                <a:latin typeface="Trebuchet MS"/>
                <a:cs typeface="Trebuchet MS"/>
              </a:rPr>
              <a:t>beauty</a:t>
            </a:r>
            <a:r>
              <a:rPr dirty="0" sz="2700" spc="-175" b="1">
                <a:latin typeface="Trebuchet MS"/>
                <a:cs typeface="Trebuchet MS"/>
              </a:rPr>
              <a:t> </a:t>
            </a:r>
            <a:r>
              <a:rPr dirty="0" sz="2700" spc="-245" b="1">
                <a:latin typeface="Trebuchet MS"/>
                <a:cs typeface="Trebuchet MS"/>
              </a:rPr>
              <a:t>,</a:t>
            </a:r>
            <a:r>
              <a:rPr dirty="0" sz="2700" spc="-180" b="1">
                <a:latin typeface="Trebuchet MS"/>
                <a:cs typeface="Trebuchet MS"/>
              </a:rPr>
              <a:t> </a:t>
            </a:r>
            <a:r>
              <a:rPr dirty="0" sz="2700" spc="65" b="1">
                <a:latin typeface="Trebuchet MS"/>
                <a:cs typeface="Trebuchet MS"/>
              </a:rPr>
              <a:t>for</a:t>
            </a:r>
            <a:r>
              <a:rPr dirty="0" sz="2700" spc="-180" b="1">
                <a:latin typeface="Trebuchet MS"/>
                <a:cs typeface="Trebuchet MS"/>
              </a:rPr>
              <a:t> </a:t>
            </a:r>
            <a:r>
              <a:rPr dirty="0" sz="2700" spc="65" b="1">
                <a:latin typeface="Trebuchet MS"/>
                <a:cs typeface="Trebuchet MS"/>
              </a:rPr>
              <a:t>religious</a:t>
            </a:r>
            <a:r>
              <a:rPr dirty="0" sz="2700" spc="-175" b="1">
                <a:latin typeface="Trebuchet MS"/>
                <a:cs typeface="Trebuchet MS"/>
              </a:rPr>
              <a:t> </a:t>
            </a:r>
            <a:r>
              <a:rPr dirty="0" sz="2700" spc="105" b="1">
                <a:latin typeface="Trebuchet MS"/>
                <a:cs typeface="Trebuchet MS"/>
              </a:rPr>
              <a:t>reasons</a:t>
            </a:r>
            <a:r>
              <a:rPr dirty="0" sz="2700" spc="-180" b="1">
                <a:latin typeface="Trebuchet MS"/>
                <a:cs typeface="Trebuchet MS"/>
              </a:rPr>
              <a:t> </a:t>
            </a:r>
            <a:r>
              <a:rPr dirty="0" sz="2700" spc="-245" b="1">
                <a:latin typeface="Trebuchet MS"/>
                <a:cs typeface="Trebuchet MS"/>
              </a:rPr>
              <a:t>,</a:t>
            </a:r>
            <a:r>
              <a:rPr dirty="0" sz="2700" spc="-180" b="1">
                <a:latin typeface="Trebuchet MS"/>
                <a:cs typeface="Trebuchet MS"/>
              </a:rPr>
              <a:t> </a:t>
            </a:r>
            <a:r>
              <a:rPr dirty="0" sz="2700" spc="40" b="1">
                <a:latin typeface="Trebuchet MS"/>
                <a:cs typeface="Trebuchet MS"/>
              </a:rPr>
              <a:t>in</a:t>
            </a:r>
            <a:r>
              <a:rPr dirty="0" sz="2700" spc="-175" b="1">
                <a:latin typeface="Trebuchet MS"/>
                <a:cs typeface="Trebuchet MS"/>
              </a:rPr>
              <a:t> </a:t>
            </a:r>
            <a:r>
              <a:rPr dirty="0" sz="2700" spc="65" b="1">
                <a:latin typeface="Trebuchet MS"/>
                <a:cs typeface="Trebuchet MS"/>
              </a:rPr>
              <a:t>wars</a:t>
            </a:r>
            <a:r>
              <a:rPr dirty="0" sz="2700" spc="-180" b="1">
                <a:latin typeface="Trebuchet MS"/>
                <a:cs typeface="Trebuchet MS"/>
              </a:rPr>
              <a:t> </a:t>
            </a:r>
            <a:r>
              <a:rPr dirty="0" sz="2700" spc="-245" b="1">
                <a:latin typeface="Trebuchet MS"/>
                <a:cs typeface="Trebuchet MS"/>
              </a:rPr>
              <a:t>,</a:t>
            </a:r>
            <a:r>
              <a:rPr dirty="0" sz="2700" spc="-180" b="1">
                <a:latin typeface="Trebuchet MS"/>
                <a:cs typeface="Trebuchet MS"/>
              </a:rPr>
              <a:t> </a:t>
            </a:r>
            <a:r>
              <a:rPr dirty="0" sz="2700" spc="125" b="1">
                <a:latin typeface="Trebuchet MS"/>
                <a:cs typeface="Trebuchet MS"/>
              </a:rPr>
              <a:t>and </a:t>
            </a:r>
            <a:r>
              <a:rPr dirty="0" sz="2700" spc="130" b="1">
                <a:latin typeface="Trebuchet MS"/>
                <a:cs typeface="Trebuchet MS"/>
              </a:rPr>
              <a:t> </a:t>
            </a:r>
            <a:r>
              <a:rPr dirty="0" sz="2700" spc="125" b="1">
                <a:latin typeface="Trebuchet MS"/>
                <a:cs typeface="Trebuchet MS"/>
              </a:rPr>
              <a:t>many</a:t>
            </a:r>
            <a:r>
              <a:rPr dirty="0" sz="2700" spc="-180" b="1">
                <a:latin typeface="Trebuchet MS"/>
                <a:cs typeface="Trebuchet MS"/>
              </a:rPr>
              <a:t> </a:t>
            </a:r>
            <a:r>
              <a:rPr dirty="0" sz="2700" spc="80" b="1">
                <a:latin typeface="Trebuchet MS"/>
                <a:cs typeface="Trebuchet MS"/>
              </a:rPr>
              <a:t>festivals</a:t>
            </a:r>
            <a:r>
              <a:rPr dirty="0" sz="2700" spc="-180" b="1">
                <a:latin typeface="Trebuchet MS"/>
                <a:cs typeface="Trebuchet MS"/>
              </a:rPr>
              <a:t> </a:t>
            </a:r>
            <a:r>
              <a:rPr dirty="0" sz="2700" spc="125" b="1">
                <a:latin typeface="Trebuchet MS"/>
                <a:cs typeface="Trebuchet MS"/>
              </a:rPr>
              <a:t>and</a:t>
            </a:r>
            <a:r>
              <a:rPr dirty="0" sz="2700" spc="-180" b="1">
                <a:latin typeface="Trebuchet MS"/>
                <a:cs typeface="Trebuchet MS"/>
              </a:rPr>
              <a:t> </a:t>
            </a:r>
            <a:r>
              <a:rPr dirty="0" sz="2700" spc="110" b="1">
                <a:latin typeface="Trebuchet MS"/>
                <a:cs typeface="Trebuchet MS"/>
              </a:rPr>
              <a:t>to</a:t>
            </a:r>
            <a:r>
              <a:rPr dirty="0" sz="2700" spc="-175" b="1">
                <a:latin typeface="Trebuchet MS"/>
                <a:cs typeface="Trebuchet MS"/>
              </a:rPr>
              <a:t> </a:t>
            </a:r>
            <a:r>
              <a:rPr dirty="0" sz="2700" spc="80" b="1">
                <a:latin typeface="Trebuchet MS"/>
                <a:cs typeface="Trebuchet MS"/>
              </a:rPr>
              <a:t>protect</a:t>
            </a:r>
            <a:r>
              <a:rPr dirty="0" sz="2700" spc="-180" b="1">
                <a:latin typeface="Trebuchet MS"/>
                <a:cs typeface="Trebuchet MS"/>
              </a:rPr>
              <a:t> </a:t>
            </a:r>
            <a:r>
              <a:rPr dirty="0" sz="2700" spc="60" b="1">
                <a:latin typeface="Trebuchet MS"/>
                <a:cs typeface="Trebuchet MS"/>
              </a:rPr>
              <a:t>the</a:t>
            </a:r>
            <a:r>
              <a:rPr dirty="0" sz="2700" spc="-180" b="1">
                <a:latin typeface="Trebuchet MS"/>
                <a:cs typeface="Trebuchet MS"/>
              </a:rPr>
              <a:t> </a:t>
            </a:r>
            <a:r>
              <a:rPr dirty="0" sz="2700" spc="60" b="1">
                <a:latin typeface="Trebuchet MS"/>
                <a:cs typeface="Trebuchet MS"/>
              </a:rPr>
              <a:t>skin</a:t>
            </a:r>
            <a:r>
              <a:rPr dirty="0" sz="2700" spc="-180" b="1">
                <a:latin typeface="Trebuchet MS"/>
                <a:cs typeface="Trebuchet MS"/>
              </a:rPr>
              <a:t> </a:t>
            </a:r>
            <a:r>
              <a:rPr dirty="0" sz="2700" spc="95" b="1">
                <a:latin typeface="Trebuchet MS"/>
                <a:cs typeface="Trebuchet MS"/>
              </a:rPr>
              <a:t>from</a:t>
            </a:r>
            <a:r>
              <a:rPr dirty="0" sz="2700" spc="-175" b="1">
                <a:latin typeface="Trebuchet MS"/>
                <a:cs typeface="Trebuchet MS"/>
              </a:rPr>
              <a:t> </a:t>
            </a:r>
            <a:r>
              <a:rPr dirty="0" sz="2700" spc="65" b="1">
                <a:latin typeface="Trebuchet MS"/>
                <a:cs typeface="Trebuchet MS"/>
              </a:rPr>
              <a:t>excessive</a:t>
            </a:r>
            <a:r>
              <a:rPr dirty="0" sz="2700" spc="-180" b="1">
                <a:latin typeface="Trebuchet MS"/>
                <a:cs typeface="Trebuchet MS"/>
              </a:rPr>
              <a:t> </a:t>
            </a:r>
            <a:r>
              <a:rPr dirty="0" sz="2700" spc="120" b="1">
                <a:latin typeface="Trebuchet MS"/>
                <a:cs typeface="Trebuchet MS"/>
              </a:rPr>
              <a:t>cold</a:t>
            </a:r>
            <a:r>
              <a:rPr dirty="0" sz="2700" spc="-180" b="1">
                <a:latin typeface="Trebuchet MS"/>
                <a:cs typeface="Trebuchet MS"/>
              </a:rPr>
              <a:t> </a:t>
            </a:r>
            <a:r>
              <a:rPr dirty="0" sz="2700" spc="70" b="1">
                <a:latin typeface="Trebuchet MS"/>
                <a:cs typeface="Trebuchet MS"/>
              </a:rPr>
              <a:t>or</a:t>
            </a:r>
            <a:r>
              <a:rPr dirty="0" sz="2700" spc="-180" b="1">
                <a:latin typeface="Trebuchet MS"/>
                <a:cs typeface="Trebuchet MS"/>
              </a:rPr>
              <a:t> </a:t>
            </a:r>
            <a:r>
              <a:rPr dirty="0" sz="2700" spc="70" b="1">
                <a:latin typeface="Trebuchet MS"/>
                <a:cs typeface="Trebuchet MS"/>
              </a:rPr>
              <a:t>heat</a:t>
            </a:r>
            <a:r>
              <a:rPr dirty="0" sz="2700" spc="-180" b="1">
                <a:latin typeface="Trebuchet MS"/>
                <a:cs typeface="Trebuchet MS"/>
              </a:rPr>
              <a:t> </a:t>
            </a:r>
            <a:r>
              <a:rPr dirty="0" sz="2700" spc="-250" b="1">
                <a:latin typeface="Trebuchet MS"/>
                <a:cs typeface="Trebuchet MS"/>
              </a:rPr>
              <a:t>.</a:t>
            </a:r>
            <a:r>
              <a:rPr dirty="0" sz="2700" spc="-175" b="1">
                <a:latin typeface="Trebuchet MS"/>
                <a:cs typeface="Trebuchet MS"/>
              </a:rPr>
              <a:t> </a:t>
            </a:r>
            <a:r>
              <a:rPr dirty="0" sz="2700" spc="110" b="1">
                <a:latin typeface="Trebuchet MS"/>
                <a:cs typeface="Trebuchet MS"/>
              </a:rPr>
              <a:t>\n'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037965">
              <a:lnSpc>
                <a:spcPct val="100000"/>
              </a:lnSpc>
              <a:spcBef>
                <a:spcPts val="95"/>
              </a:spcBef>
            </a:pPr>
            <a:r>
              <a:rPr dirty="0" spc="55"/>
              <a:t>'</a:t>
            </a:r>
            <a:r>
              <a:rPr dirty="0" spc="160"/>
              <a:t>6</a:t>
            </a:r>
            <a:r>
              <a:rPr dirty="0" spc="35"/>
              <a:t>5</a:t>
            </a:r>
            <a:r>
              <a:rPr dirty="0" spc="-165"/>
              <a:t>1</a:t>
            </a:r>
            <a:r>
              <a:rPr dirty="0" spc="-180"/>
              <a:t> </a:t>
            </a:r>
            <a:r>
              <a:rPr dirty="0" spc="470"/>
              <a:t>M</a:t>
            </a:r>
            <a:r>
              <a:rPr dirty="0" spc="20"/>
              <a:t>e</a:t>
            </a:r>
            <a:r>
              <a:rPr dirty="0" spc="105"/>
              <a:t>n</a:t>
            </a:r>
            <a:r>
              <a:rPr dirty="0" spc="-180"/>
              <a:t> </a:t>
            </a:r>
            <a:r>
              <a:rPr dirty="0" spc="85"/>
              <a:t>a</a:t>
            </a:r>
            <a:r>
              <a:rPr dirty="0" spc="100"/>
              <a:t>n</a:t>
            </a:r>
            <a:r>
              <a:rPr dirty="0" spc="170"/>
              <a:t>d</a:t>
            </a:r>
            <a:r>
              <a:rPr dirty="0" spc="-180"/>
              <a:t> </a:t>
            </a:r>
            <a:r>
              <a:rPr dirty="0"/>
              <a:t>w</a:t>
            </a:r>
            <a:r>
              <a:rPr dirty="0" spc="155"/>
              <a:t>o</a:t>
            </a:r>
            <a:r>
              <a:rPr dirty="0" spc="185"/>
              <a:t>m</a:t>
            </a:r>
            <a:r>
              <a:rPr dirty="0" spc="20"/>
              <a:t>e</a:t>
            </a:r>
            <a:r>
              <a:rPr dirty="0" spc="105"/>
              <a:t>n</a:t>
            </a:r>
            <a:r>
              <a:rPr dirty="0" spc="-180"/>
              <a:t> </a:t>
            </a:r>
            <a:r>
              <a:rPr dirty="0" spc="155"/>
              <a:t>o</a:t>
            </a:r>
            <a:r>
              <a:rPr dirty="0" spc="50"/>
              <a:t>f</a:t>
            </a:r>
            <a:r>
              <a:rPr dirty="0" spc="-180"/>
              <a:t> </a:t>
            </a:r>
            <a:r>
              <a:rPr dirty="0" spc="85"/>
              <a:t>a</a:t>
            </a:r>
            <a:r>
              <a:rPr dirty="0" spc="30"/>
              <a:t>l</a:t>
            </a:r>
            <a:r>
              <a:rPr dirty="0" spc="35"/>
              <a:t>l</a:t>
            </a:r>
            <a:r>
              <a:rPr dirty="0" spc="-180"/>
              <a:t> </a:t>
            </a:r>
            <a:r>
              <a:rPr dirty="0" spc="85"/>
              <a:t>a</a:t>
            </a:r>
            <a:r>
              <a:rPr dirty="0" spc="150"/>
              <a:t>g</a:t>
            </a:r>
            <a:r>
              <a:rPr dirty="0" spc="20"/>
              <a:t>e</a:t>
            </a:r>
            <a:r>
              <a:rPr dirty="0" spc="175"/>
              <a:t>s</a:t>
            </a:r>
            <a:r>
              <a:rPr dirty="0" spc="-180"/>
              <a:t> </a:t>
            </a:r>
            <a:r>
              <a:rPr dirty="0" spc="160"/>
              <a:t>p</a:t>
            </a:r>
            <a:r>
              <a:rPr dirty="0" spc="85"/>
              <a:t>a</a:t>
            </a:r>
            <a:r>
              <a:rPr dirty="0" spc="-20"/>
              <a:t>r</a:t>
            </a:r>
            <a:r>
              <a:rPr dirty="0" spc="50"/>
              <a:t>t</a:t>
            </a:r>
            <a:r>
              <a:rPr dirty="0" spc="-30"/>
              <a:t>i</a:t>
            </a:r>
            <a:r>
              <a:rPr dirty="0" spc="110"/>
              <a:t>c</a:t>
            </a:r>
            <a:r>
              <a:rPr dirty="0" spc="-30"/>
              <a:t>i</a:t>
            </a:r>
            <a:r>
              <a:rPr dirty="0" spc="160"/>
              <a:t>p</a:t>
            </a:r>
            <a:r>
              <a:rPr dirty="0" spc="85"/>
              <a:t>a</a:t>
            </a:r>
            <a:r>
              <a:rPr dirty="0" spc="50"/>
              <a:t>t</a:t>
            </a:r>
            <a:r>
              <a:rPr dirty="0" spc="25"/>
              <a:t>e</a:t>
            </a:r>
            <a:r>
              <a:rPr dirty="0" spc="-180"/>
              <a:t> </a:t>
            </a:r>
            <a:r>
              <a:rPr dirty="0" spc="-30"/>
              <a:t>i</a:t>
            </a:r>
            <a:r>
              <a:rPr dirty="0" spc="105"/>
              <a:t>n</a:t>
            </a:r>
            <a:r>
              <a:rPr dirty="0" spc="-180"/>
              <a:t> </a:t>
            </a:r>
            <a:r>
              <a:rPr dirty="0" spc="50"/>
              <a:t>t</a:t>
            </a:r>
            <a:r>
              <a:rPr dirty="0" spc="95"/>
              <a:t>h</a:t>
            </a:r>
            <a:r>
              <a:rPr dirty="0" spc="-30"/>
              <a:t>i</a:t>
            </a:r>
            <a:r>
              <a:rPr dirty="0" spc="175"/>
              <a:t>s</a:t>
            </a:r>
            <a:r>
              <a:rPr dirty="0" spc="-180"/>
              <a:t> </a:t>
            </a:r>
            <a:r>
              <a:rPr dirty="0" spc="110"/>
              <a:t>c</a:t>
            </a:r>
            <a:r>
              <a:rPr dirty="0" spc="20"/>
              <a:t>e</a:t>
            </a:r>
            <a:r>
              <a:rPr dirty="0" spc="30"/>
              <a:t>l</a:t>
            </a:r>
            <a:r>
              <a:rPr dirty="0" spc="20"/>
              <a:t>e</a:t>
            </a:r>
            <a:r>
              <a:rPr dirty="0" spc="165"/>
              <a:t>b</a:t>
            </a:r>
            <a:r>
              <a:rPr dirty="0" spc="-20"/>
              <a:t>r</a:t>
            </a:r>
            <a:r>
              <a:rPr dirty="0" spc="85"/>
              <a:t>a</a:t>
            </a:r>
            <a:r>
              <a:rPr dirty="0" spc="50"/>
              <a:t>t</a:t>
            </a:r>
            <a:r>
              <a:rPr dirty="0" spc="-30"/>
              <a:t>i</a:t>
            </a:r>
            <a:r>
              <a:rPr dirty="0" spc="155"/>
              <a:t>o</a:t>
            </a:r>
            <a:r>
              <a:rPr dirty="0" spc="105"/>
              <a:t>n</a:t>
            </a:r>
            <a:r>
              <a:rPr dirty="0" spc="-180"/>
              <a:t> </a:t>
            </a:r>
            <a:r>
              <a:rPr dirty="0" spc="-250"/>
              <a:t>.</a:t>
            </a:r>
            <a:r>
              <a:rPr dirty="0" spc="-180"/>
              <a:t> </a:t>
            </a:r>
            <a:r>
              <a:rPr dirty="0" spc="165"/>
              <a:t>\</a:t>
            </a:r>
            <a:r>
              <a:rPr dirty="0" spc="100"/>
              <a:t>n</a:t>
            </a:r>
            <a:r>
              <a:rPr dirty="0" spc="60"/>
              <a:t>'</a:t>
            </a:r>
          </a:p>
          <a:p>
            <a:pPr marL="2550160">
              <a:lnSpc>
                <a:spcPct val="100000"/>
              </a:lnSpc>
              <a:spcBef>
                <a:spcPts val="5"/>
              </a:spcBef>
            </a:pPr>
            <a:endParaRPr sz="4650"/>
          </a:p>
          <a:p>
            <a:pPr marL="9774555">
              <a:lnSpc>
                <a:spcPct val="100000"/>
              </a:lnSpc>
            </a:pPr>
            <a:r>
              <a:rPr dirty="0" sz="2750" spc="395">
                <a:latin typeface="Arial"/>
                <a:cs typeface="Arial"/>
              </a:rPr>
              <a:t>LEMMATIZATION</a:t>
            </a:r>
            <a:endParaRPr sz="2750">
              <a:latin typeface="Arial"/>
              <a:cs typeface="Arial"/>
            </a:endParaRPr>
          </a:p>
          <a:p>
            <a:pPr marL="2550160">
              <a:lnSpc>
                <a:spcPct val="100000"/>
              </a:lnSpc>
              <a:spcBef>
                <a:spcPts val="25"/>
              </a:spcBef>
            </a:pPr>
            <a:endParaRPr sz="4350">
              <a:latin typeface="Arial"/>
              <a:cs typeface="Arial"/>
            </a:endParaRPr>
          </a:p>
          <a:p>
            <a:pPr marL="8921115" marR="5080" indent="-6358890">
              <a:lnSpc>
                <a:spcPct val="115700"/>
              </a:lnSpc>
            </a:pPr>
            <a:r>
              <a:rPr dirty="0" spc="90"/>
              <a:t>'besides</a:t>
            </a:r>
            <a:r>
              <a:rPr dirty="0" spc="-165"/>
              <a:t> </a:t>
            </a:r>
            <a:r>
              <a:rPr dirty="0" spc="70"/>
              <a:t>forest</a:t>
            </a:r>
            <a:r>
              <a:rPr dirty="0" spc="-165"/>
              <a:t> </a:t>
            </a:r>
            <a:r>
              <a:rPr dirty="0" spc="60"/>
              <a:t>naturally</a:t>
            </a:r>
            <a:r>
              <a:rPr dirty="0" spc="-165"/>
              <a:t> </a:t>
            </a:r>
            <a:r>
              <a:rPr dirty="0" spc="95"/>
              <a:t>developed</a:t>
            </a:r>
            <a:r>
              <a:rPr dirty="0" spc="-165"/>
              <a:t> </a:t>
            </a:r>
            <a:r>
              <a:rPr dirty="0" spc="70"/>
              <a:t>forest</a:t>
            </a:r>
            <a:r>
              <a:rPr dirty="0" spc="-165"/>
              <a:t> </a:t>
            </a:r>
            <a:r>
              <a:rPr dirty="0" spc="125"/>
              <a:t>man</a:t>
            </a:r>
            <a:r>
              <a:rPr dirty="0" spc="-165"/>
              <a:t> </a:t>
            </a:r>
            <a:r>
              <a:rPr dirty="0" spc="114"/>
              <a:t>made</a:t>
            </a:r>
            <a:r>
              <a:rPr dirty="0" spc="-165"/>
              <a:t> </a:t>
            </a:r>
            <a:r>
              <a:rPr dirty="0" spc="70"/>
              <a:t>forest</a:t>
            </a:r>
            <a:r>
              <a:rPr dirty="0" spc="-165"/>
              <a:t> </a:t>
            </a:r>
            <a:r>
              <a:rPr dirty="0" spc="95"/>
              <a:t>developed</a:t>
            </a:r>
            <a:r>
              <a:rPr dirty="0" spc="-165"/>
              <a:t> </a:t>
            </a:r>
            <a:r>
              <a:rPr dirty="0" spc="35"/>
              <a:t>artificially</a:t>
            </a:r>
            <a:r>
              <a:rPr dirty="0" spc="-165"/>
              <a:t> </a:t>
            </a:r>
            <a:r>
              <a:rPr dirty="0" spc="110"/>
              <a:t>vast </a:t>
            </a:r>
            <a:r>
              <a:rPr dirty="0" spc="-800"/>
              <a:t> </a:t>
            </a:r>
            <a:r>
              <a:rPr dirty="0" spc="45"/>
              <a:t>area</a:t>
            </a:r>
            <a:r>
              <a:rPr dirty="0" spc="-185"/>
              <a:t> </a:t>
            </a:r>
            <a:r>
              <a:rPr dirty="0" spc="90"/>
              <a:t>land'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1"/>
            <a:ext cx="2314575" cy="10287000"/>
            <a:chOff x="0" y="171"/>
            <a:chExt cx="231457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71"/>
              <a:ext cx="2314575" cy="10287000"/>
            </a:xfrm>
            <a:custGeom>
              <a:avLst/>
              <a:gdLst/>
              <a:ahLst/>
              <a:cxnLst/>
              <a:rect l="l" t="t" r="r" b="b"/>
              <a:pathLst>
                <a:path w="2314575" h="10287000">
                  <a:moveTo>
                    <a:pt x="2314574" y="10286656"/>
                  </a:moveTo>
                  <a:lnTo>
                    <a:pt x="0" y="10286656"/>
                  </a:lnTo>
                  <a:lnTo>
                    <a:pt x="0" y="0"/>
                  </a:lnTo>
                  <a:lnTo>
                    <a:pt x="2314574" y="0"/>
                  </a:lnTo>
                  <a:lnTo>
                    <a:pt x="2314574" y="10286656"/>
                  </a:lnTo>
                  <a:close/>
                </a:path>
              </a:pathLst>
            </a:custGeom>
            <a:solidFill>
              <a:srgbClr val="1B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38082" y="290408"/>
              <a:ext cx="0" cy="1498600"/>
            </a:xfrm>
            <a:custGeom>
              <a:avLst/>
              <a:gdLst/>
              <a:ahLst/>
              <a:cxnLst/>
              <a:rect l="l" t="t" r="r" b="b"/>
              <a:pathLst>
                <a:path w="0" h="1498600">
                  <a:moveTo>
                    <a:pt x="0" y="1498275"/>
                  </a:moveTo>
                  <a:lnTo>
                    <a:pt x="0" y="0"/>
                  </a:lnTo>
                </a:path>
              </a:pathLst>
            </a:custGeom>
            <a:ln w="101360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68721" y="319321"/>
              <a:ext cx="1498600" cy="0"/>
            </a:xfrm>
            <a:custGeom>
              <a:avLst/>
              <a:gdLst/>
              <a:ahLst/>
              <a:cxnLst/>
              <a:rect l="l" t="t" r="r" b="b"/>
              <a:pathLst>
                <a:path w="1498600" h="0">
                  <a:moveTo>
                    <a:pt x="0" y="0"/>
                  </a:moveTo>
                  <a:lnTo>
                    <a:pt x="1498275" y="0"/>
                  </a:lnTo>
                </a:path>
              </a:pathLst>
            </a:custGeom>
            <a:ln w="101231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70486" y="315732"/>
              <a:ext cx="1164590" cy="1164590"/>
            </a:xfrm>
            <a:custGeom>
              <a:avLst/>
              <a:gdLst/>
              <a:ahLst/>
              <a:cxnLst/>
              <a:rect l="l" t="t" r="r" b="b"/>
              <a:pathLst>
                <a:path w="1164589" h="1164590">
                  <a:moveTo>
                    <a:pt x="0" y="1164461"/>
                  </a:moveTo>
                  <a:lnTo>
                    <a:pt x="1164461" y="0"/>
                  </a:lnTo>
                </a:path>
              </a:pathLst>
            </a:custGeom>
            <a:ln w="101251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9676" y="1788699"/>
            <a:ext cx="10658474" cy="20859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46976" y="236949"/>
            <a:ext cx="12350115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0">
                <a:solidFill>
                  <a:srgbClr val="1B1A17"/>
                </a:solidFill>
              </a:rPr>
              <a:t>U</a:t>
            </a:r>
            <a:r>
              <a:rPr dirty="0" spc="-260">
                <a:solidFill>
                  <a:srgbClr val="1B1A17"/>
                </a:solidFill>
              </a:rPr>
              <a:t>S</a:t>
            </a:r>
            <a:r>
              <a:rPr dirty="0" spc="-1400">
                <a:solidFill>
                  <a:srgbClr val="1B1A17"/>
                </a:solidFill>
              </a:rPr>
              <a:t>I</a:t>
            </a:r>
            <a:r>
              <a:rPr dirty="0" spc="-150">
                <a:solidFill>
                  <a:srgbClr val="1B1A17"/>
                </a:solidFill>
              </a:rPr>
              <a:t>N</a:t>
            </a:r>
            <a:r>
              <a:rPr dirty="0" spc="170">
                <a:solidFill>
                  <a:srgbClr val="1B1A17"/>
                </a:solidFill>
              </a:rPr>
              <a:t>G</a:t>
            </a:r>
            <a:r>
              <a:rPr dirty="0" spc="-310">
                <a:solidFill>
                  <a:srgbClr val="1B1A17"/>
                </a:solidFill>
              </a:rPr>
              <a:t> </a:t>
            </a:r>
            <a:r>
              <a:rPr dirty="0" spc="-155">
                <a:solidFill>
                  <a:srgbClr val="1B1A17"/>
                </a:solidFill>
              </a:rPr>
              <a:t>T</a:t>
            </a:r>
            <a:r>
              <a:rPr dirty="0" spc="-370">
                <a:solidFill>
                  <a:srgbClr val="1B1A17"/>
                </a:solidFill>
              </a:rPr>
              <a:t>F</a:t>
            </a:r>
            <a:r>
              <a:rPr dirty="0" spc="35">
                <a:solidFill>
                  <a:srgbClr val="1B1A17"/>
                </a:solidFill>
              </a:rPr>
              <a:t>-</a:t>
            </a:r>
            <a:r>
              <a:rPr dirty="0" spc="-1400">
                <a:solidFill>
                  <a:srgbClr val="1B1A17"/>
                </a:solidFill>
              </a:rPr>
              <a:t>I</a:t>
            </a:r>
            <a:r>
              <a:rPr dirty="0" spc="-5">
                <a:solidFill>
                  <a:srgbClr val="1B1A17"/>
                </a:solidFill>
              </a:rPr>
              <a:t>D</a:t>
            </a:r>
            <a:r>
              <a:rPr dirty="0" spc="-370">
                <a:solidFill>
                  <a:srgbClr val="1B1A17"/>
                </a:solidFill>
              </a:rPr>
              <a:t>F</a:t>
            </a:r>
            <a:r>
              <a:rPr dirty="0" spc="-310">
                <a:solidFill>
                  <a:srgbClr val="1B1A17"/>
                </a:solidFill>
              </a:rPr>
              <a:t> </a:t>
            </a:r>
            <a:r>
              <a:rPr dirty="0" spc="-150">
                <a:solidFill>
                  <a:srgbClr val="1B1A17"/>
                </a:solidFill>
              </a:rPr>
              <a:t>V</a:t>
            </a:r>
            <a:r>
              <a:rPr dirty="0" spc="-275">
                <a:solidFill>
                  <a:srgbClr val="1B1A17"/>
                </a:solidFill>
              </a:rPr>
              <a:t>E</a:t>
            </a:r>
            <a:r>
              <a:rPr dirty="0" spc="90">
                <a:solidFill>
                  <a:srgbClr val="1B1A17"/>
                </a:solidFill>
              </a:rPr>
              <a:t>C</a:t>
            </a:r>
            <a:r>
              <a:rPr dirty="0" spc="-155">
                <a:solidFill>
                  <a:srgbClr val="1B1A17"/>
                </a:solidFill>
              </a:rPr>
              <a:t>T</a:t>
            </a:r>
            <a:r>
              <a:rPr dirty="0" spc="80">
                <a:solidFill>
                  <a:srgbClr val="1B1A17"/>
                </a:solidFill>
              </a:rPr>
              <a:t>O</a:t>
            </a:r>
            <a:r>
              <a:rPr dirty="0" spc="-530">
                <a:solidFill>
                  <a:srgbClr val="1B1A17"/>
                </a:solidFill>
              </a:rPr>
              <a:t>R</a:t>
            </a:r>
            <a:r>
              <a:rPr dirty="0" spc="-1400">
                <a:solidFill>
                  <a:srgbClr val="1B1A17"/>
                </a:solidFill>
              </a:rPr>
              <a:t>I</a:t>
            </a:r>
            <a:r>
              <a:rPr dirty="0" spc="-75">
                <a:solidFill>
                  <a:srgbClr val="1B1A17"/>
                </a:solidFill>
              </a:rPr>
              <a:t>ZE</a:t>
            </a:r>
            <a:r>
              <a:rPr dirty="0" spc="-530">
                <a:solidFill>
                  <a:srgbClr val="1B1A17"/>
                </a:solidFill>
              </a:rPr>
              <a:t>R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15634" y="4677212"/>
            <a:ext cx="123825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15634" y="6582212"/>
            <a:ext cx="123825" cy="123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15634" y="8487212"/>
            <a:ext cx="123825" cy="1238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509519" y="4437817"/>
            <a:ext cx="14428469" cy="4311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700"/>
              </a:lnSpc>
              <a:spcBef>
                <a:spcPts val="100"/>
              </a:spcBef>
            </a:pPr>
            <a:r>
              <a:rPr dirty="0" sz="2700" spc="170" b="1">
                <a:solidFill>
                  <a:srgbClr val="1B1A17"/>
                </a:solidFill>
                <a:latin typeface="Trebuchet MS"/>
                <a:cs typeface="Trebuchet MS"/>
              </a:rPr>
              <a:t>As </a:t>
            </a:r>
            <a:r>
              <a:rPr dirty="0" sz="2700" spc="15" b="1">
                <a:solidFill>
                  <a:srgbClr val="1B1A17"/>
                </a:solidFill>
                <a:latin typeface="Trebuchet MS"/>
                <a:cs typeface="Trebuchet MS"/>
              </a:rPr>
              <a:t>we</a:t>
            </a:r>
            <a:r>
              <a:rPr dirty="0" sz="2700" spc="2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55" b="1">
                <a:solidFill>
                  <a:srgbClr val="1B1A17"/>
                </a:solidFill>
                <a:latin typeface="Trebuchet MS"/>
                <a:cs typeface="Trebuchet MS"/>
              </a:rPr>
              <a:t>explained</a:t>
            </a:r>
            <a:r>
              <a:rPr dirty="0" sz="2700" spc="6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20" b="1">
                <a:solidFill>
                  <a:srgbClr val="1B1A17"/>
                </a:solidFill>
                <a:latin typeface="Trebuchet MS"/>
                <a:cs typeface="Trebuchet MS"/>
              </a:rPr>
              <a:t>earlier</a:t>
            </a:r>
            <a:r>
              <a:rPr dirty="0" sz="2700" spc="2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75" b="1">
                <a:solidFill>
                  <a:srgbClr val="1B1A17"/>
                </a:solidFill>
                <a:latin typeface="Trebuchet MS"/>
                <a:cs typeface="Trebuchet MS"/>
              </a:rPr>
              <a:t>that </a:t>
            </a:r>
            <a:r>
              <a:rPr dirty="0" sz="2700" spc="15" b="1">
                <a:solidFill>
                  <a:srgbClr val="1B1A17"/>
                </a:solidFill>
                <a:latin typeface="Trebuchet MS"/>
                <a:cs typeface="Trebuchet MS"/>
              </a:rPr>
              <a:t>we</a:t>
            </a:r>
            <a:r>
              <a:rPr dirty="0" sz="2700" spc="2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120" b="1">
                <a:solidFill>
                  <a:srgbClr val="1B1A17"/>
                </a:solidFill>
                <a:latin typeface="Trebuchet MS"/>
                <a:cs typeface="Trebuchet MS"/>
              </a:rPr>
              <a:t>had </a:t>
            </a:r>
            <a:r>
              <a:rPr dirty="0" sz="2700" spc="95" b="1">
                <a:solidFill>
                  <a:srgbClr val="1B1A17"/>
                </a:solidFill>
                <a:latin typeface="Trebuchet MS"/>
                <a:cs typeface="Trebuchet MS"/>
              </a:rPr>
              <a:t>concatenated </a:t>
            </a:r>
            <a:r>
              <a:rPr dirty="0" sz="2700" spc="60" b="1">
                <a:solidFill>
                  <a:srgbClr val="1B1A17"/>
                </a:solidFill>
                <a:latin typeface="Trebuchet MS"/>
                <a:cs typeface="Trebuchet MS"/>
              </a:rPr>
              <a:t>the </a:t>
            </a:r>
            <a:r>
              <a:rPr dirty="0" sz="2700" spc="90" b="1">
                <a:solidFill>
                  <a:srgbClr val="1B1A17"/>
                </a:solidFill>
                <a:latin typeface="Trebuchet MS"/>
                <a:cs typeface="Trebuchet MS"/>
              </a:rPr>
              <a:t>sentences </a:t>
            </a:r>
            <a:r>
              <a:rPr dirty="0" sz="2700" spc="110" b="1">
                <a:solidFill>
                  <a:srgbClr val="1B1A17"/>
                </a:solidFill>
                <a:latin typeface="Trebuchet MS"/>
                <a:cs typeface="Trebuchet MS"/>
              </a:rPr>
              <a:t>to </a:t>
            </a:r>
            <a:r>
              <a:rPr dirty="0" sz="2700" spc="70" b="1">
                <a:solidFill>
                  <a:srgbClr val="1B1A17"/>
                </a:solidFill>
                <a:latin typeface="Trebuchet MS"/>
                <a:cs typeface="Trebuchet MS"/>
              </a:rPr>
              <a:t>make </a:t>
            </a:r>
            <a:r>
              <a:rPr dirty="0" sz="2700" spc="75" b="1">
                <a:solidFill>
                  <a:srgbClr val="1B1A17"/>
                </a:solidFill>
                <a:latin typeface="Trebuchet MS"/>
                <a:cs typeface="Trebuchet MS"/>
              </a:rPr>
              <a:t>our </a:t>
            </a:r>
            <a:r>
              <a:rPr dirty="0" sz="2700" spc="8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75" b="1">
                <a:solidFill>
                  <a:srgbClr val="1B1A17"/>
                </a:solidFill>
                <a:latin typeface="Trebuchet MS"/>
                <a:cs typeface="Trebuchet MS"/>
              </a:rPr>
              <a:t>prediction </a:t>
            </a:r>
            <a:r>
              <a:rPr dirty="0" sz="2700" spc="105" b="1">
                <a:solidFill>
                  <a:srgbClr val="1B1A17"/>
                </a:solidFill>
                <a:latin typeface="Trebuchet MS"/>
                <a:cs typeface="Trebuchet MS"/>
              </a:rPr>
              <a:t>thus </a:t>
            </a:r>
            <a:r>
              <a:rPr dirty="0" sz="2700" spc="40" b="1">
                <a:solidFill>
                  <a:srgbClr val="1B1A17"/>
                </a:solidFill>
                <a:latin typeface="Trebuchet MS"/>
                <a:cs typeface="Trebuchet MS"/>
              </a:rPr>
              <a:t>in </a:t>
            </a:r>
            <a:r>
              <a:rPr dirty="0" sz="2700" spc="75" b="1">
                <a:solidFill>
                  <a:srgbClr val="1B1A17"/>
                </a:solidFill>
                <a:latin typeface="Trebuchet MS"/>
                <a:cs typeface="Trebuchet MS"/>
              </a:rPr>
              <a:t>our </a:t>
            </a:r>
            <a:r>
              <a:rPr dirty="0" sz="2700" spc="90" b="1">
                <a:solidFill>
                  <a:srgbClr val="1B1A17"/>
                </a:solidFill>
                <a:latin typeface="Trebuchet MS"/>
                <a:cs typeface="Trebuchet MS"/>
              </a:rPr>
              <a:t>endeavor </a:t>
            </a:r>
            <a:r>
              <a:rPr dirty="0" sz="2700" spc="15" b="1">
                <a:solidFill>
                  <a:srgbClr val="1B1A17"/>
                </a:solidFill>
                <a:latin typeface="Trebuchet MS"/>
                <a:cs typeface="Trebuchet MS"/>
              </a:rPr>
              <a:t>we </a:t>
            </a:r>
            <a:r>
              <a:rPr dirty="0" sz="2700" spc="120" b="1">
                <a:solidFill>
                  <a:srgbClr val="1B1A17"/>
                </a:solidFill>
                <a:latin typeface="Trebuchet MS"/>
                <a:cs typeface="Trebuchet MS"/>
              </a:rPr>
              <a:t>had </a:t>
            </a:r>
            <a:r>
              <a:rPr dirty="0" sz="2700" spc="110" b="1">
                <a:solidFill>
                  <a:srgbClr val="1B1A17"/>
                </a:solidFill>
                <a:latin typeface="Trebuchet MS"/>
                <a:cs typeface="Trebuchet MS"/>
              </a:rPr>
              <a:t>to </a:t>
            </a:r>
            <a:r>
              <a:rPr dirty="0" sz="2700" spc="75" b="1">
                <a:solidFill>
                  <a:srgbClr val="1B1A17"/>
                </a:solidFill>
                <a:latin typeface="Trebuchet MS"/>
                <a:cs typeface="Trebuchet MS"/>
              </a:rPr>
              <a:t>give </a:t>
            </a:r>
            <a:r>
              <a:rPr dirty="0" sz="2700" spc="90" b="1">
                <a:solidFill>
                  <a:srgbClr val="1B1A17"/>
                </a:solidFill>
                <a:latin typeface="Trebuchet MS"/>
                <a:cs typeface="Trebuchet MS"/>
              </a:rPr>
              <a:t>more </a:t>
            </a:r>
            <a:r>
              <a:rPr dirty="0" sz="2700" spc="55" b="1">
                <a:solidFill>
                  <a:srgbClr val="1B1A17"/>
                </a:solidFill>
                <a:latin typeface="Trebuchet MS"/>
                <a:cs typeface="Trebuchet MS"/>
              </a:rPr>
              <a:t>weight </a:t>
            </a:r>
            <a:r>
              <a:rPr dirty="0" sz="2700" spc="110" b="1">
                <a:solidFill>
                  <a:srgbClr val="1B1A17"/>
                </a:solidFill>
                <a:latin typeface="Trebuchet MS"/>
                <a:cs typeface="Trebuchet MS"/>
              </a:rPr>
              <a:t>to </a:t>
            </a:r>
            <a:r>
              <a:rPr dirty="0" sz="2700" spc="60" b="1">
                <a:solidFill>
                  <a:srgbClr val="1B1A17"/>
                </a:solidFill>
                <a:latin typeface="Trebuchet MS"/>
                <a:cs typeface="Trebuchet MS"/>
              </a:rPr>
              <a:t>the </a:t>
            </a:r>
            <a:r>
              <a:rPr dirty="0" sz="2700" spc="95" b="1">
                <a:solidFill>
                  <a:srgbClr val="1B1A17"/>
                </a:solidFill>
                <a:latin typeface="Trebuchet MS"/>
                <a:cs typeface="Trebuchet MS"/>
              </a:rPr>
              <a:t>number </a:t>
            </a:r>
            <a:r>
              <a:rPr dirty="0" sz="2700" spc="105" b="1">
                <a:solidFill>
                  <a:srgbClr val="1B1A17"/>
                </a:solidFill>
                <a:latin typeface="Trebuchet MS"/>
                <a:cs typeface="Trebuchet MS"/>
              </a:rPr>
              <a:t>of </a:t>
            </a:r>
            <a:r>
              <a:rPr dirty="0" sz="2700" spc="85" b="1">
                <a:solidFill>
                  <a:srgbClr val="1B1A17"/>
                </a:solidFill>
                <a:latin typeface="Trebuchet MS"/>
                <a:cs typeface="Trebuchet MS"/>
              </a:rPr>
              <a:t>times </a:t>
            </a:r>
            <a:r>
              <a:rPr dirty="0" sz="2700" spc="-80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50" b="1">
                <a:solidFill>
                  <a:srgbClr val="1B1A17"/>
                </a:solidFill>
                <a:latin typeface="Trebuchet MS"/>
                <a:cs typeface="Trebuchet MS"/>
              </a:rPr>
              <a:t>certain</a:t>
            </a:r>
            <a:r>
              <a:rPr dirty="0" sz="2700" spc="-18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100" b="1">
                <a:solidFill>
                  <a:srgbClr val="1B1A17"/>
                </a:solidFill>
                <a:latin typeface="Trebuchet MS"/>
                <a:cs typeface="Trebuchet MS"/>
              </a:rPr>
              <a:t>words</a:t>
            </a:r>
            <a:r>
              <a:rPr dirty="0" sz="2700" spc="-18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10" b="1">
                <a:solidFill>
                  <a:srgbClr val="1B1A17"/>
                </a:solidFill>
                <a:latin typeface="Trebuchet MS"/>
                <a:cs typeface="Trebuchet MS"/>
              </a:rPr>
              <a:t>were</a:t>
            </a:r>
            <a:r>
              <a:rPr dirty="0" sz="2700" spc="-18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85" b="1">
                <a:solidFill>
                  <a:srgbClr val="1B1A17"/>
                </a:solidFill>
                <a:latin typeface="Trebuchet MS"/>
                <a:cs typeface="Trebuchet MS"/>
              </a:rPr>
              <a:t>appearing</a:t>
            </a:r>
            <a:r>
              <a:rPr dirty="0" sz="2700" spc="-18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40" b="1">
                <a:solidFill>
                  <a:srgbClr val="1B1A17"/>
                </a:solidFill>
                <a:latin typeface="Trebuchet MS"/>
                <a:cs typeface="Trebuchet MS"/>
              </a:rPr>
              <a:t>in</a:t>
            </a:r>
            <a:r>
              <a:rPr dirty="0" sz="2700" spc="-18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60" b="1">
                <a:solidFill>
                  <a:srgbClr val="1B1A17"/>
                </a:solidFill>
                <a:latin typeface="Trebuchet MS"/>
                <a:cs typeface="Trebuchet MS"/>
              </a:rPr>
              <a:t>the</a:t>
            </a:r>
            <a:r>
              <a:rPr dirty="0" sz="2700" spc="-18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75" b="1">
                <a:solidFill>
                  <a:srgbClr val="1B1A17"/>
                </a:solidFill>
                <a:latin typeface="Trebuchet MS"/>
                <a:cs typeface="Trebuchet MS"/>
              </a:rPr>
              <a:t>document.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Trebuchet MS"/>
              <a:cs typeface="Trebuchet MS"/>
            </a:endParaRPr>
          </a:p>
          <a:p>
            <a:pPr algn="just" marL="12700" marR="6350">
              <a:lnSpc>
                <a:spcPct val="115700"/>
              </a:lnSpc>
            </a:pPr>
            <a:r>
              <a:rPr dirty="0" sz="2700" spc="100" b="1">
                <a:solidFill>
                  <a:srgbClr val="1B1A17"/>
                </a:solidFill>
                <a:latin typeface="Trebuchet MS"/>
                <a:cs typeface="Trebuchet MS"/>
              </a:rPr>
              <a:t>Since </a:t>
            </a:r>
            <a:r>
              <a:rPr dirty="0" sz="2700" spc="120" b="1">
                <a:solidFill>
                  <a:srgbClr val="1B1A17"/>
                </a:solidFill>
                <a:latin typeface="Trebuchet MS"/>
                <a:cs typeface="Trebuchet MS"/>
              </a:rPr>
              <a:t>both </a:t>
            </a:r>
            <a:r>
              <a:rPr dirty="0" sz="2700" spc="60" b="1">
                <a:solidFill>
                  <a:srgbClr val="1B1A17"/>
                </a:solidFill>
                <a:latin typeface="Trebuchet MS"/>
                <a:cs typeface="Trebuchet MS"/>
              </a:rPr>
              <a:t>the </a:t>
            </a:r>
            <a:r>
              <a:rPr dirty="0" sz="2700" spc="90" b="1">
                <a:solidFill>
                  <a:srgbClr val="1B1A17"/>
                </a:solidFill>
                <a:latin typeface="Trebuchet MS"/>
                <a:cs typeface="Trebuchet MS"/>
              </a:rPr>
              <a:t>sentences </a:t>
            </a:r>
            <a:r>
              <a:rPr dirty="0" sz="2700" spc="120" b="1">
                <a:solidFill>
                  <a:srgbClr val="1B1A17"/>
                </a:solidFill>
                <a:latin typeface="Trebuchet MS"/>
                <a:cs typeface="Trebuchet MS"/>
              </a:rPr>
              <a:t>had </a:t>
            </a:r>
            <a:r>
              <a:rPr dirty="0" sz="2700" spc="95" b="1">
                <a:solidFill>
                  <a:srgbClr val="1B1A17"/>
                </a:solidFill>
                <a:latin typeface="Trebuchet MS"/>
                <a:cs typeface="Trebuchet MS"/>
              </a:rPr>
              <a:t>nothing </a:t>
            </a:r>
            <a:r>
              <a:rPr dirty="0" sz="2700" spc="110" b="1">
                <a:solidFill>
                  <a:srgbClr val="1B1A17"/>
                </a:solidFill>
                <a:latin typeface="Trebuchet MS"/>
                <a:cs typeface="Trebuchet MS"/>
              </a:rPr>
              <a:t>to </a:t>
            </a:r>
            <a:r>
              <a:rPr dirty="0" sz="2700" spc="165" b="1">
                <a:solidFill>
                  <a:srgbClr val="1B1A17"/>
                </a:solidFill>
                <a:latin typeface="Trebuchet MS"/>
                <a:cs typeface="Trebuchet MS"/>
              </a:rPr>
              <a:t>do </a:t>
            </a:r>
            <a:r>
              <a:rPr dirty="0" sz="2700" spc="35" b="1">
                <a:solidFill>
                  <a:srgbClr val="1B1A17"/>
                </a:solidFill>
                <a:latin typeface="Trebuchet MS"/>
                <a:cs typeface="Trebuchet MS"/>
              </a:rPr>
              <a:t>with </a:t>
            </a:r>
            <a:r>
              <a:rPr dirty="0" sz="2700" spc="85" b="1">
                <a:solidFill>
                  <a:srgbClr val="1B1A17"/>
                </a:solidFill>
                <a:latin typeface="Trebuchet MS"/>
                <a:cs typeface="Trebuchet MS"/>
              </a:rPr>
              <a:t>each </a:t>
            </a:r>
            <a:r>
              <a:rPr dirty="0" sz="2700" spc="65" b="1">
                <a:solidFill>
                  <a:srgbClr val="1B1A17"/>
                </a:solidFill>
                <a:latin typeface="Trebuchet MS"/>
                <a:cs typeface="Trebuchet MS"/>
              </a:rPr>
              <a:t>other </a:t>
            </a:r>
            <a:r>
              <a:rPr dirty="0" sz="2700" spc="40" b="1">
                <a:solidFill>
                  <a:srgbClr val="1B1A17"/>
                </a:solidFill>
                <a:latin typeface="Trebuchet MS"/>
                <a:cs typeface="Trebuchet MS"/>
              </a:rPr>
              <a:t>in </a:t>
            </a:r>
            <a:r>
              <a:rPr dirty="0" sz="2700" spc="85" b="1">
                <a:solidFill>
                  <a:srgbClr val="1B1A17"/>
                </a:solidFill>
                <a:latin typeface="Trebuchet MS"/>
                <a:cs typeface="Trebuchet MS"/>
              </a:rPr>
              <a:t>terms </a:t>
            </a:r>
            <a:r>
              <a:rPr dirty="0" sz="2700" spc="105" b="1">
                <a:solidFill>
                  <a:srgbClr val="1B1A17"/>
                </a:solidFill>
                <a:latin typeface="Trebuchet MS"/>
                <a:cs typeface="Trebuchet MS"/>
              </a:rPr>
              <a:t>of </a:t>
            </a:r>
            <a:r>
              <a:rPr dirty="0" sz="2700" spc="25" b="1">
                <a:solidFill>
                  <a:srgbClr val="1B1A17"/>
                </a:solidFill>
                <a:latin typeface="Trebuchet MS"/>
                <a:cs typeface="Trebuchet MS"/>
              </a:rPr>
              <a:t>context, </a:t>
            </a:r>
            <a:r>
              <a:rPr dirty="0" sz="2700" spc="15" b="1">
                <a:solidFill>
                  <a:srgbClr val="1B1A17"/>
                </a:solidFill>
                <a:latin typeface="Trebuchet MS"/>
                <a:cs typeface="Trebuchet MS"/>
              </a:rPr>
              <a:t>we </a:t>
            </a:r>
            <a:r>
              <a:rPr dirty="0" sz="2700" spc="-80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114" b="1">
                <a:solidFill>
                  <a:srgbClr val="1B1A17"/>
                </a:solidFill>
                <a:latin typeface="Trebuchet MS"/>
                <a:cs typeface="Trebuchet MS"/>
              </a:rPr>
              <a:t>found</a:t>
            </a:r>
            <a:r>
              <a:rPr dirty="0" sz="2700" spc="-18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60" b="1">
                <a:solidFill>
                  <a:srgbClr val="1B1A17"/>
                </a:solidFill>
                <a:latin typeface="Trebuchet MS"/>
                <a:cs typeface="Trebuchet MS"/>
              </a:rPr>
              <a:t>the</a:t>
            </a:r>
            <a:r>
              <a:rPr dirty="0" sz="2700" spc="-18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60" b="1">
                <a:solidFill>
                  <a:srgbClr val="1B1A17"/>
                </a:solidFill>
                <a:latin typeface="Trebuchet MS"/>
                <a:cs typeface="Trebuchet MS"/>
              </a:rPr>
              <a:t>tf-idf</a:t>
            </a:r>
            <a:r>
              <a:rPr dirty="0" sz="2700" spc="-18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35" b="1">
                <a:solidFill>
                  <a:srgbClr val="1B1A17"/>
                </a:solidFill>
                <a:latin typeface="Trebuchet MS"/>
                <a:cs typeface="Trebuchet MS"/>
              </a:rPr>
              <a:t>vectorizer</a:t>
            </a:r>
            <a:r>
              <a:rPr dirty="0" sz="2700" spc="-18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75" b="1">
                <a:solidFill>
                  <a:srgbClr val="1B1A17"/>
                </a:solidFill>
                <a:latin typeface="Trebuchet MS"/>
                <a:cs typeface="Trebuchet MS"/>
              </a:rPr>
              <a:t>suitable</a:t>
            </a:r>
            <a:r>
              <a:rPr dirty="0" sz="2700" spc="-18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65" b="1">
                <a:solidFill>
                  <a:srgbClr val="1B1A17"/>
                </a:solidFill>
                <a:latin typeface="Trebuchet MS"/>
                <a:cs typeface="Trebuchet MS"/>
              </a:rPr>
              <a:t>for</a:t>
            </a:r>
            <a:r>
              <a:rPr dirty="0" sz="2700" spc="-18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60" b="1">
                <a:solidFill>
                  <a:srgbClr val="1B1A17"/>
                </a:solidFill>
                <a:latin typeface="Trebuchet MS"/>
                <a:cs typeface="Trebuchet MS"/>
              </a:rPr>
              <a:t>the</a:t>
            </a:r>
            <a:r>
              <a:rPr dirty="0" sz="2700" spc="-18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114" b="1">
                <a:solidFill>
                  <a:srgbClr val="1B1A17"/>
                </a:solidFill>
                <a:latin typeface="Trebuchet MS"/>
                <a:cs typeface="Trebuchet MS"/>
              </a:rPr>
              <a:t>above</a:t>
            </a:r>
            <a:r>
              <a:rPr dirty="0" sz="2700" spc="-18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35" b="1">
                <a:solidFill>
                  <a:srgbClr val="1B1A17"/>
                </a:solidFill>
                <a:latin typeface="Trebuchet MS"/>
                <a:cs typeface="Trebuchet MS"/>
              </a:rPr>
              <a:t>objectives.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2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</a:pPr>
            <a:r>
              <a:rPr dirty="0" sz="2700" spc="25" b="1">
                <a:solidFill>
                  <a:srgbClr val="1B1A17"/>
                </a:solidFill>
                <a:latin typeface="Trebuchet MS"/>
                <a:cs typeface="Trebuchet MS"/>
              </a:rPr>
              <a:t>The</a:t>
            </a:r>
            <a:r>
              <a:rPr dirty="0" sz="2700" spc="-17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65" b="1">
                <a:solidFill>
                  <a:srgbClr val="1B1A17"/>
                </a:solidFill>
                <a:latin typeface="Trebuchet MS"/>
                <a:cs typeface="Trebuchet MS"/>
              </a:rPr>
              <a:t>TF-IDF</a:t>
            </a:r>
            <a:r>
              <a:rPr dirty="0" sz="2700" spc="-17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125" b="1">
                <a:solidFill>
                  <a:srgbClr val="1B1A17"/>
                </a:solidFill>
                <a:latin typeface="Trebuchet MS"/>
                <a:cs typeface="Trebuchet MS"/>
              </a:rPr>
              <a:t>has</a:t>
            </a:r>
            <a:r>
              <a:rPr dirty="0" sz="2700" spc="-17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50" b="1">
                <a:solidFill>
                  <a:srgbClr val="1B1A17"/>
                </a:solidFill>
                <a:latin typeface="Trebuchet MS"/>
                <a:cs typeface="Trebuchet MS"/>
              </a:rPr>
              <a:t>certain</a:t>
            </a:r>
            <a:r>
              <a:rPr dirty="0" sz="2700" spc="-17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60" b="1">
                <a:solidFill>
                  <a:srgbClr val="1B1A17"/>
                </a:solidFill>
                <a:latin typeface="Trebuchet MS"/>
                <a:cs typeface="Trebuchet MS"/>
              </a:rPr>
              <a:t>features</a:t>
            </a:r>
            <a:r>
              <a:rPr dirty="0" sz="2700" spc="-17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125" b="1">
                <a:solidFill>
                  <a:srgbClr val="1B1A17"/>
                </a:solidFill>
                <a:latin typeface="Trebuchet MS"/>
                <a:cs typeface="Trebuchet MS"/>
              </a:rPr>
              <a:t>and</a:t>
            </a:r>
            <a:r>
              <a:rPr dirty="0" sz="2700" spc="-17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60" b="1">
                <a:solidFill>
                  <a:srgbClr val="1B1A17"/>
                </a:solidFill>
                <a:latin typeface="Trebuchet MS"/>
                <a:cs typeface="Trebuchet MS"/>
              </a:rPr>
              <a:t>the</a:t>
            </a:r>
            <a:r>
              <a:rPr dirty="0" sz="2700" spc="-17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75" b="1">
                <a:solidFill>
                  <a:srgbClr val="1B1A17"/>
                </a:solidFill>
                <a:latin typeface="Trebuchet MS"/>
                <a:cs typeface="Trebuchet MS"/>
              </a:rPr>
              <a:t>following</a:t>
            </a:r>
            <a:r>
              <a:rPr dirty="0" sz="2700" spc="-17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10" b="1">
                <a:solidFill>
                  <a:srgbClr val="1B1A17"/>
                </a:solidFill>
                <a:latin typeface="Trebuchet MS"/>
                <a:cs typeface="Trebuchet MS"/>
              </a:rPr>
              <a:t>were</a:t>
            </a:r>
            <a:r>
              <a:rPr dirty="0" sz="2700" spc="-17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75" b="1">
                <a:solidFill>
                  <a:srgbClr val="1B1A17"/>
                </a:solidFill>
                <a:latin typeface="Trebuchet MS"/>
                <a:cs typeface="Trebuchet MS"/>
              </a:rPr>
              <a:t>useful</a:t>
            </a:r>
            <a:r>
              <a:rPr dirty="0" sz="2700" spc="-17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40" b="1">
                <a:solidFill>
                  <a:srgbClr val="1B1A17"/>
                </a:solidFill>
                <a:latin typeface="Trebuchet MS"/>
                <a:cs typeface="Trebuchet MS"/>
              </a:rPr>
              <a:t>in</a:t>
            </a:r>
            <a:r>
              <a:rPr dirty="0" sz="2700" spc="-17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75" b="1">
                <a:solidFill>
                  <a:srgbClr val="1B1A17"/>
                </a:solidFill>
                <a:latin typeface="Trebuchet MS"/>
                <a:cs typeface="Trebuchet MS"/>
              </a:rPr>
              <a:t>our</a:t>
            </a:r>
            <a:r>
              <a:rPr dirty="0" sz="2700" spc="47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120" b="1">
                <a:solidFill>
                  <a:srgbClr val="1B1A17"/>
                </a:solidFill>
                <a:latin typeface="Trebuchet MS"/>
                <a:cs typeface="Trebuchet MS"/>
              </a:rPr>
              <a:t>model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"/>
            <a:ext cx="2200275" cy="10287000"/>
            <a:chOff x="0" y="10"/>
            <a:chExt cx="220027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0"/>
              <a:ext cx="2200275" cy="10287000"/>
            </a:xfrm>
            <a:custGeom>
              <a:avLst/>
              <a:gdLst/>
              <a:ahLst/>
              <a:cxnLst/>
              <a:rect l="l" t="t" r="r" b="b"/>
              <a:pathLst>
                <a:path w="2200275" h="10287000">
                  <a:moveTo>
                    <a:pt x="2200274" y="10286981"/>
                  </a:moveTo>
                  <a:lnTo>
                    <a:pt x="0" y="10286981"/>
                  </a:lnTo>
                  <a:lnTo>
                    <a:pt x="0" y="0"/>
                  </a:lnTo>
                  <a:lnTo>
                    <a:pt x="2200274" y="0"/>
                  </a:lnTo>
                  <a:lnTo>
                    <a:pt x="2200274" y="10286981"/>
                  </a:lnTo>
                  <a:close/>
                </a:path>
              </a:pathLst>
            </a:custGeom>
            <a:solidFill>
              <a:srgbClr val="1B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38082" y="290409"/>
              <a:ext cx="0" cy="1498600"/>
            </a:xfrm>
            <a:custGeom>
              <a:avLst/>
              <a:gdLst/>
              <a:ahLst/>
              <a:cxnLst/>
              <a:rect l="l" t="t" r="r" b="b"/>
              <a:pathLst>
                <a:path w="0" h="1498600">
                  <a:moveTo>
                    <a:pt x="0" y="1498275"/>
                  </a:moveTo>
                  <a:lnTo>
                    <a:pt x="0" y="0"/>
                  </a:lnTo>
                </a:path>
              </a:pathLst>
            </a:custGeom>
            <a:ln w="101360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68721" y="319324"/>
              <a:ext cx="1498600" cy="0"/>
            </a:xfrm>
            <a:custGeom>
              <a:avLst/>
              <a:gdLst/>
              <a:ahLst/>
              <a:cxnLst/>
              <a:rect l="l" t="t" r="r" b="b"/>
              <a:pathLst>
                <a:path w="1498599" h="0">
                  <a:moveTo>
                    <a:pt x="0" y="0"/>
                  </a:moveTo>
                  <a:lnTo>
                    <a:pt x="1498275" y="0"/>
                  </a:lnTo>
                </a:path>
              </a:pathLst>
            </a:custGeom>
            <a:ln w="101231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70486" y="315733"/>
              <a:ext cx="1164590" cy="1164590"/>
            </a:xfrm>
            <a:custGeom>
              <a:avLst/>
              <a:gdLst/>
              <a:ahLst/>
              <a:cxnLst/>
              <a:rect l="l" t="t" r="r" b="b"/>
              <a:pathLst>
                <a:path w="1164590" h="1164590">
                  <a:moveTo>
                    <a:pt x="0" y="1164461"/>
                  </a:moveTo>
                  <a:lnTo>
                    <a:pt x="1164461" y="0"/>
                  </a:lnTo>
                </a:path>
              </a:pathLst>
            </a:custGeom>
            <a:ln w="101251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3867" y="2190897"/>
            <a:ext cx="8162924" cy="23526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15897" y="425451"/>
            <a:ext cx="12350115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0">
                <a:solidFill>
                  <a:srgbClr val="1B1A17"/>
                </a:solidFill>
              </a:rPr>
              <a:t>U</a:t>
            </a:r>
            <a:r>
              <a:rPr dirty="0" spc="-260">
                <a:solidFill>
                  <a:srgbClr val="1B1A17"/>
                </a:solidFill>
              </a:rPr>
              <a:t>S</a:t>
            </a:r>
            <a:r>
              <a:rPr dirty="0" spc="-1400">
                <a:solidFill>
                  <a:srgbClr val="1B1A17"/>
                </a:solidFill>
              </a:rPr>
              <a:t>I</a:t>
            </a:r>
            <a:r>
              <a:rPr dirty="0" spc="-150">
                <a:solidFill>
                  <a:srgbClr val="1B1A17"/>
                </a:solidFill>
              </a:rPr>
              <a:t>N</a:t>
            </a:r>
            <a:r>
              <a:rPr dirty="0" spc="170">
                <a:solidFill>
                  <a:srgbClr val="1B1A17"/>
                </a:solidFill>
              </a:rPr>
              <a:t>G</a:t>
            </a:r>
            <a:r>
              <a:rPr dirty="0" spc="-310">
                <a:solidFill>
                  <a:srgbClr val="1B1A17"/>
                </a:solidFill>
              </a:rPr>
              <a:t> </a:t>
            </a:r>
            <a:r>
              <a:rPr dirty="0" spc="-155">
                <a:solidFill>
                  <a:srgbClr val="1B1A17"/>
                </a:solidFill>
              </a:rPr>
              <a:t>T</a:t>
            </a:r>
            <a:r>
              <a:rPr dirty="0" spc="-370">
                <a:solidFill>
                  <a:srgbClr val="1B1A17"/>
                </a:solidFill>
              </a:rPr>
              <a:t>F</a:t>
            </a:r>
            <a:r>
              <a:rPr dirty="0" spc="35">
                <a:solidFill>
                  <a:srgbClr val="1B1A17"/>
                </a:solidFill>
              </a:rPr>
              <a:t>-</a:t>
            </a:r>
            <a:r>
              <a:rPr dirty="0" spc="-1400">
                <a:solidFill>
                  <a:srgbClr val="1B1A17"/>
                </a:solidFill>
              </a:rPr>
              <a:t>I</a:t>
            </a:r>
            <a:r>
              <a:rPr dirty="0" spc="-5">
                <a:solidFill>
                  <a:srgbClr val="1B1A17"/>
                </a:solidFill>
              </a:rPr>
              <a:t>D</a:t>
            </a:r>
            <a:r>
              <a:rPr dirty="0" spc="-370">
                <a:solidFill>
                  <a:srgbClr val="1B1A17"/>
                </a:solidFill>
              </a:rPr>
              <a:t>F</a:t>
            </a:r>
            <a:r>
              <a:rPr dirty="0" spc="-310">
                <a:solidFill>
                  <a:srgbClr val="1B1A17"/>
                </a:solidFill>
              </a:rPr>
              <a:t> </a:t>
            </a:r>
            <a:r>
              <a:rPr dirty="0" spc="-150">
                <a:solidFill>
                  <a:srgbClr val="1B1A17"/>
                </a:solidFill>
              </a:rPr>
              <a:t>V</a:t>
            </a:r>
            <a:r>
              <a:rPr dirty="0" spc="-275">
                <a:solidFill>
                  <a:srgbClr val="1B1A17"/>
                </a:solidFill>
              </a:rPr>
              <a:t>E</a:t>
            </a:r>
            <a:r>
              <a:rPr dirty="0" spc="90">
                <a:solidFill>
                  <a:srgbClr val="1B1A17"/>
                </a:solidFill>
              </a:rPr>
              <a:t>C</a:t>
            </a:r>
            <a:r>
              <a:rPr dirty="0" spc="-155">
                <a:solidFill>
                  <a:srgbClr val="1B1A17"/>
                </a:solidFill>
              </a:rPr>
              <a:t>T</a:t>
            </a:r>
            <a:r>
              <a:rPr dirty="0" spc="80">
                <a:solidFill>
                  <a:srgbClr val="1B1A17"/>
                </a:solidFill>
              </a:rPr>
              <a:t>O</a:t>
            </a:r>
            <a:r>
              <a:rPr dirty="0" spc="-530">
                <a:solidFill>
                  <a:srgbClr val="1B1A17"/>
                </a:solidFill>
              </a:rPr>
              <a:t>R</a:t>
            </a:r>
            <a:r>
              <a:rPr dirty="0" spc="-1400">
                <a:solidFill>
                  <a:srgbClr val="1B1A17"/>
                </a:solidFill>
              </a:rPr>
              <a:t>I</a:t>
            </a:r>
            <a:r>
              <a:rPr dirty="0" spc="-75">
                <a:solidFill>
                  <a:srgbClr val="1B1A17"/>
                </a:solidFill>
              </a:rPr>
              <a:t>ZE</a:t>
            </a:r>
            <a:r>
              <a:rPr dirty="0" spc="-530">
                <a:solidFill>
                  <a:srgbClr val="1B1A17"/>
                </a:solidFill>
              </a:rPr>
              <a:t>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48473" y="4910138"/>
            <a:ext cx="14009369" cy="502412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610"/>
              </a:spcBef>
            </a:pPr>
            <a:r>
              <a:rPr dirty="0" sz="2550" spc="40" b="1">
                <a:solidFill>
                  <a:srgbClr val="1B1A17"/>
                </a:solidFill>
                <a:latin typeface="Trebuchet MS"/>
                <a:cs typeface="Trebuchet MS"/>
              </a:rPr>
              <a:t>The</a:t>
            </a:r>
            <a:r>
              <a:rPr dirty="0" sz="2550" spc="-16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75" b="1">
                <a:solidFill>
                  <a:srgbClr val="1B1A17"/>
                </a:solidFill>
                <a:latin typeface="Trebuchet MS"/>
                <a:cs typeface="Trebuchet MS"/>
              </a:rPr>
              <a:t>TF-IDF</a:t>
            </a:r>
            <a:r>
              <a:rPr dirty="0" sz="2550" spc="-15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130" b="1">
                <a:solidFill>
                  <a:srgbClr val="1B1A17"/>
                </a:solidFill>
                <a:latin typeface="Trebuchet MS"/>
                <a:cs typeface="Trebuchet MS"/>
              </a:rPr>
              <a:t>has</a:t>
            </a:r>
            <a:r>
              <a:rPr dirty="0" sz="2550" spc="-16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60" b="1">
                <a:solidFill>
                  <a:srgbClr val="1B1A17"/>
                </a:solidFill>
                <a:latin typeface="Trebuchet MS"/>
                <a:cs typeface="Trebuchet MS"/>
              </a:rPr>
              <a:t>certain</a:t>
            </a:r>
            <a:r>
              <a:rPr dirty="0" sz="2550" spc="-15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70" b="1">
                <a:solidFill>
                  <a:srgbClr val="1B1A17"/>
                </a:solidFill>
                <a:latin typeface="Trebuchet MS"/>
                <a:cs typeface="Trebuchet MS"/>
              </a:rPr>
              <a:t>features</a:t>
            </a:r>
            <a:r>
              <a:rPr dirty="0" sz="2550" spc="-16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135" b="1">
                <a:solidFill>
                  <a:srgbClr val="1B1A17"/>
                </a:solidFill>
                <a:latin typeface="Trebuchet MS"/>
                <a:cs typeface="Trebuchet MS"/>
              </a:rPr>
              <a:t>and</a:t>
            </a:r>
            <a:r>
              <a:rPr dirty="0" sz="2550" spc="-15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70" b="1">
                <a:solidFill>
                  <a:srgbClr val="1B1A17"/>
                </a:solidFill>
                <a:latin typeface="Trebuchet MS"/>
                <a:cs typeface="Trebuchet MS"/>
              </a:rPr>
              <a:t>the</a:t>
            </a:r>
            <a:r>
              <a:rPr dirty="0" sz="2550" spc="-16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85" b="1">
                <a:solidFill>
                  <a:srgbClr val="1B1A17"/>
                </a:solidFill>
                <a:latin typeface="Trebuchet MS"/>
                <a:cs typeface="Trebuchet MS"/>
              </a:rPr>
              <a:t>following</a:t>
            </a:r>
            <a:r>
              <a:rPr dirty="0" sz="2550" spc="-15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25" b="1">
                <a:solidFill>
                  <a:srgbClr val="1B1A17"/>
                </a:solidFill>
                <a:latin typeface="Trebuchet MS"/>
                <a:cs typeface="Trebuchet MS"/>
              </a:rPr>
              <a:t>were</a:t>
            </a:r>
            <a:r>
              <a:rPr dirty="0" sz="2550" spc="-16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85" b="1">
                <a:solidFill>
                  <a:srgbClr val="1B1A17"/>
                </a:solidFill>
                <a:latin typeface="Trebuchet MS"/>
                <a:cs typeface="Trebuchet MS"/>
              </a:rPr>
              <a:t>useful</a:t>
            </a:r>
            <a:r>
              <a:rPr dirty="0" sz="2550" spc="-15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50" b="1">
                <a:solidFill>
                  <a:srgbClr val="1B1A17"/>
                </a:solidFill>
                <a:latin typeface="Trebuchet MS"/>
                <a:cs typeface="Trebuchet MS"/>
              </a:rPr>
              <a:t>in</a:t>
            </a:r>
            <a:r>
              <a:rPr dirty="0" sz="2550" spc="-16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85" b="1">
                <a:solidFill>
                  <a:srgbClr val="1B1A17"/>
                </a:solidFill>
                <a:latin typeface="Trebuchet MS"/>
                <a:cs typeface="Trebuchet MS"/>
              </a:rPr>
              <a:t>our</a:t>
            </a:r>
            <a:r>
              <a:rPr dirty="0" sz="2550" spc="-15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125" b="1">
                <a:solidFill>
                  <a:srgbClr val="1B1A17"/>
                </a:solidFill>
                <a:latin typeface="Trebuchet MS"/>
                <a:cs typeface="Trebuchet MS"/>
              </a:rPr>
              <a:t>model</a:t>
            </a:r>
            <a:endParaRPr sz="2550">
              <a:latin typeface="Trebuchet MS"/>
              <a:cs typeface="Trebuchet MS"/>
            </a:endParaRPr>
          </a:p>
          <a:p>
            <a:pPr algn="just" marL="568325" indent="-293370">
              <a:lnSpc>
                <a:spcPct val="100000"/>
              </a:lnSpc>
              <a:spcBef>
                <a:spcPts val="520"/>
              </a:spcBef>
              <a:buFont typeface="Microsoft Sans Serif"/>
              <a:buAutoNum type="arabicPeriod"/>
              <a:tabLst>
                <a:tab pos="568960" algn="l"/>
              </a:tabLst>
            </a:pPr>
            <a:r>
              <a:rPr dirty="0" sz="2550" spc="100" b="1">
                <a:solidFill>
                  <a:srgbClr val="1B1A17"/>
                </a:solidFill>
                <a:latin typeface="Trebuchet MS"/>
                <a:cs typeface="Trebuchet MS"/>
              </a:rPr>
              <a:t>It</a:t>
            </a:r>
            <a:r>
              <a:rPr dirty="0" sz="2550" spc="-16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140" b="1">
                <a:solidFill>
                  <a:srgbClr val="1B1A17"/>
                </a:solidFill>
                <a:latin typeface="Trebuchet MS"/>
                <a:cs typeface="Trebuchet MS"/>
              </a:rPr>
              <a:t>does</a:t>
            </a:r>
            <a:r>
              <a:rPr dirty="0" sz="2550" spc="-16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114" b="1">
                <a:solidFill>
                  <a:srgbClr val="1B1A17"/>
                </a:solidFill>
                <a:latin typeface="Trebuchet MS"/>
                <a:cs typeface="Trebuchet MS"/>
              </a:rPr>
              <a:t>not</a:t>
            </a:r>
            <a:r>
              <a:rPr dirty="0" sz="2550" spc="-16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50" b="1">
                <a:solidFill>
                  <a:srgbClr val="1B1A17"/>
                </a:solidFill>
                <a:latin typeface="Trebuchet MS"/>
                <a:cs typeface="Trebuchet MS"/>
              </a:rPr>
              <a:t>take</a:t>
            </a:r>
            <a:r>
              <a:rPr dirty="0" sz="2550" spc="-16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85" b="1">
                <a:solidFill>
                  <a:srgbClr val="1B1A17"/>
                </a:solidFill>
                <a:latin typeface="Trebuchet MS"/>
                <a:cs typeface="Trebuchet MS"/>
              </a:rPr>
              <a:t>into</a:t>
            </a:r>
            <a:r>
              <a:rPr dirty="0" sz="2550" spc="-16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114" b="1">
                <a:solidFill>
                  <a:srgbClr val="1B1A17"/>
                </a:solidFill>
                <a:latin typeface="Trebuchet MS"/>
                <a:cs typeface="Trebuchet MS"/>
              </a:rPr>
              <a:t>account</a:t>
            </a:r>
            <a:r>
              <a:rPr dirty="0" sz="2550" spc="-16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70" b="1">
                <a:solidFill>
                  <a:srgbClr val="1B1A17"/>
                </a:solidFill>
                <a:latin typeface="Trebuchet MS"/>
                <a:cs typeface="Trebuchet MS"/>
              </a:rPr>
              <a:t>the</a:t>
            </a:r>
            <a:r>
              <a:rPr dirty="0" sz="2550" spc="-16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70" b="1">
                <a:solidFill>
                  <a:srgbClr val="1B1A17"/>
                </a:solidFill>
                <a:latin typeface="Trebuchet MS"/>
                <a:cs typeface="Trebuchet MS"/>
              </a:rPr>
              <a:t>context</a:t>
            </a:r>
            <a:r>
              <a:rPr dirty="0" sz="2550" spc="-16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110" b="1">
                <a:solidFill>
                  <a:srgbClr val="1B1A17"/>
                </a:solidFill>
                <a:latin typeface="Trebuchet MS"/>
                <a:cs typeface="Trebuchet MS"/>
              </a:rPr>
              <a:t>of</a:t>
            </a:r>
            <a:r>
              <a:rPr dirty="0" sz="2550" spc="-16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70" b="1">
                <a:solidFill>
                  <a:srgbClr val="1B1A17"/>
                </a:solidFill>
                <a:latin typeface="Trebuchet MS"/>
                <a:cs typeface="Trebuchet MS"/>
              </a:rPr>
              <a:t>the</a:t>
            </a:r>
            <a:r>
              <a:rPr dirty="0" sz="2550" spc="-16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100" b="1">
                <a:solidFill>
                  <a:srgbClr val="1B1A17"/>
                </a:solidFill>
                <a:latin typeface="Trebuchet MS"/>
                <a:cs typeface="Trebuchet MS"/>
              </a:rPr>
              <a:t>sentences</a:t>
            </a:r>
            <a:endParaRPr sz="2550">
              <a:latin typeface="Trebuchet MS"/>
              <a:cs typeface="Trebuchet MS"/>
            </a:endParaRPr>
          </a:p>
          <a:p>
            <a:pPr algn="just" marL="568325" marR="5715" indent="-298450">
              <a:lnSpc>
                <a:spcPct val="116900"/>
              </a:lnSpc>
              <a:buFont typeface="Microsoft Sans Serif"/>
              <a:buAutoNum type="arabicPeriod"/>
              <a:tabLst>
                <a:tab pos="568960" algn="l"/>
              </a:tabLst>
            </a:pPr>
            <a:r>
              <a:rPr dirty="0" sz="2550" spc="110" b="1">
                <a:solidFill>
                  <a:srgbClr val="1B1A17"/>
                </a:solidFill>
                <a:latin typeface="Trebuchet MS"/>
                <a:cs typeface="Trebuchet MS"/>
              </a:rPr>
              <a:t>Since</a:t>
            </a:r>
            <a:r>
              <a:rPr dirty="0" sz="2550" spc="-11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60" b="1">
                <a:solidFill>
                  <a:srgbClr val="1B1A17"/>
                </a:solidFill>
                <a:latin typeface="Trebuchet MS"/>
                <a:cs typeface="Trebuchet MS"/>
              </a:rPr>
              <a:t>certain</a:t>
            </a:r>
            <a:r>
              <a:rPr dirty="0" sz="2550" spc="-10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80" b="1">
                <a:solidFill>
                  <a:srgbClr val="1B1A17"/>
                </a:solidFill>
                <a:latin typeface="Trebuchet MS"/>
                <a:cs typeface="Trebuchet MS"/>
              </a:rPr>
              <a:t>gender-sensitive</a:t>
            </a:r>
            <a:r>
              <a:rPr dirty="0" sz="2550" spc="-10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110" b="1">
                <a:solidFill>
                  <a:srgbClr val="1B1A17"/>
                </a:solidFill>
                <a:latin typeface="Trebuchet MS"/>
                <a:cs typeface="Trebuchet MS"/>
              </a:rPr>
              <a:t>words</a:t>
            </a:r>
            <a:r>
              <a:rPr dirty="0" sz="2550" spc="-10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175" b="1">
                <a:solidFill>
                  <a:srgbClr val="1B1A17"/>
                </a:solidFill>
                <a:latin typeface="Trebuchet MS"/>
                <a:cs typeface="Trebuchet MS"/>
              </a:rPr>
              <a:t>do</a:t>
            </a:r>
            <a:r>
              <a:rPr dirty="0" sz="2550" spc="-10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114" b="1">
                <a:solidFill>
                  <a:srgbClr val="1B1A17"/>
                </a:solidFill>
                <a:latin typeface="Trebuchet MS"/>
                <a:cs typeface="Trebuchet MS"/>
              </a:rPr>
              <a:t>not</a:t>
            </a:r>
            <a:r>
              <a:rPr dirty="0" sz="2550" spc="-10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100" b="1">
                <a:solidFill>
                  <a:srgbClr val="1B1A17"/>
                </a:solidFill>
                <a:latin typeface="Trebuchet MS"/>
                <a:cs typeface="Trebuchet MS"/>
              </a:rPr>
              <a:t>occur</a:t>
            </a:r>
            <a:r>
              <a:rPr dirty="0" sz="2550" spc="-10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75" b="1">
                <a:solidFill>
                  <a:srgbClr val="1B1A17"/>
                </a:solidFill>
                <a:latin typeface="Trebuchet MS"/>
                <a:cs typeface="Trebuchet MS"/>
              </a:rPr>
              <a:t>very</a:t>
            </a:r>
            <a:r>
              <a:rPr dirty="0" sz="2550" spc="-10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75" b="1">
                <a:solidFill>
                  <a:srgbClr val="1B1A17"/>
                </a:solidFill>
                <a:latin typeface="Trebuchet MS"/>
                <a:cs typeface="Trebuchet MS"/>
              </a:rPr>
              <a:t>frequently</a:t>
            </a:r>
            <a:r>
              <a:rPr dirty="0" sz="2550" spc="-10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135" b="1">
                <a:solidFill>
                  <a:srgbClr val="1B1A17"/>
                </a:solidFill>
                <a:latin typeface="Trebuchet MS"/>
                <a:cs typeface="Trebuchet MS"/>
              </a:rPr>
              <a:t>and</a:t>
            </a:r>
            <a:r>
              <a:rPr dirty="0" sz="2550" spc="-10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114" b="1">
                <a:solidFill>
                  <a:srgbClr val="1B1A17"/>
                </a:solidFill>
                <a:latin typeface="Trebuchet MS"/>
                <a:cs typeface="Trebuchet MS"/>
              </a:rPr>
              <a:t>thus</a:t>
            </a:r>
            <a:r>
              <a:rPr dirty="0" sz="2550" spc="-10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70" b="1">
                <a:solidFill>
                  <a:srgbClr val="1B1A17"/>
                </a:solidFill>
                <a:latin typeface="Trebuchet MS"/>
                <a:cs typeface="Trebuchet MS"/>
              </a:rPr>
              <a:t>the</a:t>
            </a:r>
            <a:r>
              <a:rPr dirty="0" sz="2550" spc="-10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15" b="1">
                <a:solidFill>
                  <a:srgbClr val="1B1A17"/>
                </a:solidFill>
                <a:latin typeface="Trebuchet MS"/>
                <a:cs typeface="Trebuchet MS"/>
              </a:rPr>
              <a:t>TF-- </a:t>
            </a:r>
            <a:r>
              <a:rPr dirty="0" sz="2550" spc="-75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150" b="1">
                <a:solidFill>
                  <a:srgbClr val="1B1A17"/>
                </a:solidFill>
                <a:latin typeface="Trebuchet MS"/>
                <a:cs typeface="Trebuchet MS"/>
              </a:rPr>
              <a:t>IDF </a:t>
            </a:r>
            <a:r>
              <a:rPr dirty="0" sz="2550" spc="110" b="1">
                <a:solidFill>
                  <a:srgbClr val="1B1A17"/>
                </a:solidFill>
                <a:latin typeface="Trebuchet MS"/>
                <a:cs typeface="Trebuchet MS"/>
              </a:rPr>
              <a:t>helps </a:t>
            </a:r>
            <a:r>
              <a:rPr dirty="0" sz="2550" spc="135" b="1">
                <a:solidFill>
                  <a:srgbClr val="1B1A17"/>
                </a:solidFill>
                <a:latin typeface="Trebuchet MS"/>
                <a:cs typeface="Trebuchet MS"/>
              </a:rPr>
              <a:t>us </a:t>
            </a:r>
            <a:r>
              <a:rPr dirty="0" sz="2550" spc="114" b="1">
                <a:solidFill>
                  <a:srgbClr val="1B1A17"/>
                </a:solidFill>
                <a:latin typeface="Trebuchet MS"/>
                <a:cs typeface="Trebuchet MS"/>
              </a:rPr>
              <a:t>to </a:t>
            </a:r>
            <a:r>
              <a:rPr dirty="0" sz="2550" spc="80" b="1">
                <a:solidFill>
                  <a:srgbClr val="1B1A17"/>
                </a:solidFill>
                <a:latin typeface="Trebuchet MS"/>
                <a:cs typeface="Trebuchet MS"/>
              </a:rPr>
              <a:t>give </a:t>
            </a:r>
            <a:r>
              <a:rPr dirty="0" sz="2550" spc="100" b="1">
                <a:solidFill>
                  <a:srgbClr val="1B1A17"/>
                </a:solidFill>
                <a:latin typeface="Trebuchet MS"/>
                <a:cs typeface="Trebuchet MS"/>
              </a:rPr>
              <a:t>more </a:t>
            </a:r>
            <a:r>
              <a:rPr dirty="0" sz="2550" spc="65" b="1">
                <a:solidFill>
                  <a:srgbClr val="1B1A17"/>
                </a:solidFill>
                <a:latin typeface="Trebuchet MS"/>
                <a:cs typeface="Trebuchet MS"/>
              </a:rPr>
              <a:t>weight </a:t>
            </a:r>
            <a:r>
              <a:rPr dirty="0" sz="2550" spc="114" b="1">
                <a:solidFill>
                  <a:srgbClr val="1B1A17"/>
                </a:solidFill>
                <a:latin typeface="Trebuchet MS"/>
                <a:cs typeface="Trebuchet MS"/>
              </a:rPr>
              <a:t>to </a:t>
            </a:r>
            <a:r>
              <a:rPr dirty="0" sz="2550" spc="125" b="1">
                <a:solidFill>
                  <a:srgbClr val="1B1A17"/>
                </a:solidFill>
                <a:latin typeface="Trebuchet MS"/>
                <a:cs typeface="Trebuchet MS"/>
              </a:rPr>
              <a:t>such </a:t>
            </a:r>
            <a:r>
              <a:rPr dirty="0" sz="2550" spc="110" b="1">
                <a:solidFill>
                  <a:srgbClr val="1B1A17"/>
                </a:solidFill>
                <a:latin typeface="Trebuchet MS"/>
                <a:cs typeface="Trebuchet MS"/>
              </a:rPr>
              <a:t>words </a:t>
            </a:r>
            <a:r>
              <a:rPr dirty="0" sz="2550" spc="60" b="1">
                <a:solidFill>
                  <a:srgbClr val="1B1A17"/>
                </a:solidFill>
                <a:latin typeface="Trebuchet MS"/>
                <a:cs typeface="Trebuchet MS"/>
              </a:rPr>
              <a:t>specifically. </a:t>
            </a:r>
            <a:r>
              <a:rPr dirty="0" sz="2550" spc="25" b="1">
                <a:solidFill>
                  <a:srgbClr val="1B1A17"/>
                </a:solidFill>
                <a:latin typeface="Trebuchet MS"/>
                <a:cs typeface="Trebuchet MS"/>
              </a:rPr>
              <a:t>Like</a:t>
            </a:r>
            <a:r>
              <a:rPr dirty="0" sz="2550" spc="3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110" b="1">
                <a:solidFill>
                  <a:srgbClr val="1B1A17"/>
                </a:solidFill>
                <a:latin typeface="Trebuchet MS"/>
                <a:cs typeface="Trebuchet MS"/>
              </a:rPr>
              <a:t>words </a:t>
            </a:r>
            <a:r>
              <a:rPr dirty="0" sz="2550" spc="15" b="1">
                <a:solidFill>
                  <a:srgbClr val="1B1A17"/>
                </a:solidFill>
                <a:latin typeface="Trebuchet MS"/>
                <a:cs typeface="Trebuchet MS"/>
              </a:rPr>
              <a:t>like </a:t>
            </a:r>
            <a:r>
              <a:rPr dirty="0" sz="2550" spc="2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70" b="1">
                <a:solidFill>
                  <a:srgbClr val="1B1A17"/>
                </a:solidFill>
                <a:latin typeface="Trebuchet MS"/>
                <a:cs typeface="Trebuchet MS"/>
              </a:rPr>
              <a:t>'policeman',</a:t>
            </a:r>
            <a:r>
              <a:rPr dirty="0" sz="2550" spc="-16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60" b="1">
                <a:solidFill>
                  <a:srgbClr val="1B1A17"/>
                </a:solidFill>
                <a:latin typeface="Trebuchet MS"/>
                <a:cs typeface="Trebuchet MS"/>
              </a:rPr>
              <a:t>'mankind',</a:t>
            </a:r>
            <a:r>
              <a:rPr dirty="0" sz="2550" spc="-16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135" b="1">
                <a:solidFill>
                  <a:srgbClr val="1B1A17"/>
                </a:solidFill>
                <a:latin typeface="Trebuchet MS"/>
                <a:cs typeface="Trebuchet MS"/>
              </a:rPr>
              <a:t>and</a:t>
            </a:r>
            <a:r>
              <a:rPr dirty="0" sz="2550" spc="-16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50" b="1">
                <a:solidFill>
                  <a:srgbClr val="1B1A17"/>
                </a:solidFill>
                <a:latin typeface="Trebuchet MS"/>
                <a:cs typeface="Trebuchet MS"/>
              </a:rPr>
              <a:t>'housewife'.</a:t>
            </a:r>
            <a:endParaRPr sz="2550">
              <a:latin typeface="Trebuchet MS"/>
              <a:cs typeface="Trebuchet MS"/>
            </a:endParaRPr>
          </a:p>
          <a:p>
            <a:pPr algn="just" marL="568325" marR="5080" indent="-308610">
              <a:lnSpc>
                <a:spcPct val="116900"/>
              </a:lnSpc>
              <a:buFont typeface="Microsoft Sans Serif"/>
              <a:buAutoNum type="arabicPeriod"/>
              <a:tabLst>
                <a:tab pos="568960" algn="l"/>
              </a:tabLst>
            </a:pPr>
            <a:r>
              <a:rPr dirty="0" sz="2550" spc="85" b="1">
                <a:solidFill>
                  <a:srgbClr val="1B1A17"/>
                </a:solidFill>
                <a:latin typeface="Trebuchet MS"/>
                <a:cs typeface="Trebuchet MS"/>
              </a:rPr>
              <a:t>All </a:t>
            </a:r>
            <a:r>
              <a:rPr dirty="0" sz="2550" spc="70" b="1">
                <a:solidFill>
                  <a:srgbClr val="1B1A17"/>
                </a:solidFill>
                <a:latin typeface="Trebuchet MS"/>
                <a:cs typeface="Trebuchet MS"/>
              </a:rPr>
              <a:t>the </a:t>
            </a:r>
            <a:r>
              <a:rPr dirty="0" sz="2550" spc="110" b="1">
                <a:solidFill>
                  <a:srgbClr val="1B1A17"/>
                </a:solidFill>
                <a:latin typeface="Trebuchet MS"/>
                <a:cs typeface="Trebuchet MS"/>
              </a:rPr>
              <a:t>words </a:t>
            </a:r>
            <a:r>
              <a:rPr dirty="0" sz="2550" spc="85" b="1">
                <a:solidFill>
                  <a:srgbClr val="1B1A17"/>
                </a:solidFill>
                <a:latin typeface="Trebuchet MS"/>
                <a:cs typeface="Trebuchet MS"/>
              </a:rPr>
              <a:t>that </a:t>
            </a:r>
            <a:r>
              <a:rPr dirty="0" sz="2550" spc="100" b="1">
                <a:solidFill>
                  <a:srgbClr val="1B1A17"/>
                </a:solidFill>
                <a:latin typeface="Trebuchet MS"/>
                <a:cs typeface="Trebuchet MS"/>
              </a:rPr>
              <a:t>have more </a:t>
            </a:r>
            <a:r>
              <a:rPr dirty="0" sz="2550" spc="85" b="1">
                <a:solidFill>
                  <a:srgbClr val="1B1A17"/>
                </a:solidFill>
                <a:latin typeface="Trebuchet MS"/>
                <a:cs typeface="Trebuchet MS"/>
              </a:rPr>
              <a:t>frequency that </a:t>
            </a:r>
            <a:r>
              <a:rPr dirty="0" sz="2550" spc="80" b="1">
                <a:solidFill>
                  <a:srgbClr val="1B1A17"/>
                </a:solidFill>
                <a:latin typeface="Trebuchet MS"/>
                <a:cs typeface="Trebuchet MS"/>
              </a:rPr>
              <a:t>is </a:t>
            </a:r>
            <a:r>
              <a:rPr dirty="0" sz="2550" spc="100" b="1">
                <a:solidFill>
                  <a:srgbClr val="1B1A17"/>
                </a:solidFill>
                <a:latin typeface="Trebuchet MS"/>
                <a:cs typeface="Trebuchet MS"/>
              </a:rPr>
              <a:t>usually </a:t>
            </a:r>
            <a:r>
              <a:rPr dirty="0" sz="2550" spc="125" b="1">
                <a:solidFill>
                  <a:srgbClr val="1B1A17"/>
                </a:solidFill>
                <a:latin typeface="Trebuchet MS"/>
                <a:cs typeface="Trebuchet MS"/>
              </a:rPr>
              <a:t>used </a:t>
            </a:r>
            <a:r>
              <a:rPr dirty="0" sz="2550" spc="100" b="1">
                <a:solidFill>
                  <a:srgbClr val="1B1A17"/>
                </a:solidFill>
                <a:latin typeface="Trebuchet MS"/>
                <a:cs typeface="Trebuchet MS"/>
              </a:rPr>
              <a:t>more </a:t>
            </a:r>
            <a:r>
              <a:rPr dirty="0" sz="2550" spc="114" b="1">
                <a:solidFill>
                  <a:srgbClr val="1B1A17"/>
                </a:solidFill>
                <a:latin typeface="Trebuchet MS"/>
                <a:cs typeface="Trebuchet MS"/>
              </a:rPr>
              <a:t>n </a:t>
            </a:r>
            <a:r>
              <a:rPr dirty="0" sz="2550" spc="135" b="1">
                <a:solidFill>
                  <a:srgbClr val="1B1A17"/>
                </a:solidFill>
                <a:latin typeface="Trebuchet MS"/>
                <a:cs typeface="Trebuchet MS"/>
              </a:rPr>
              <a:t>day </a:t>
            </a:r>
            <a:r>
              <a:rPr dirty="0" sz="2550" spc="114" b="1">
                <a:solidFill>
                  <a:srgbClr val="1B1A17"/>
                </a:solidFill>
                <a:latin typeface="Trebuchet MS"/>
                <a:cs typeface="Trebuchet MS"/>
              </a:rPr>
              <a:t>to </a:t>
            </a:r>
            <a:r>
              <a:rPr dirty="0" sz="2550" spc="135" b="1">
                <a:solidFill>
                  <a:srgbClr val="1B1A17"/>
                </a:solidFill>
                <a:latin typeface="Trebuchet MS"/>
                <a:cs typeface="Trebuchet MS"/>
              </a:rPr>
              <a:t>day </a:t>
            </a:r>
            <a:r>
              <a:rPr dirty="0" sz="2550" spc="14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100" b="1">
                <a:solidFill>
                  <a:srgbClr val="1B1A17"/>
                </a:solidFill>
                <a:latin typeface="Trebuchet MS"/>
                <a:cs typeface="Trebuchet MS"/>
              </a:rPr>
              <a:t>sentences</a:t>
            </a:r>
            <a:r>
              <a:rPr dirty="0" sz="2550" spc="-9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15" b="1">
                <a:solidFill>
                  <a:srgbClr val="1B1A17"/>
                </a:solidFill>
                <a:latin typeface="Trebuchet MS"/>
                <a:cs typeface="Trebuchet MS"/>
              </a:rPr>
              <a:t>like</a:t>
            </a:r>
            <a:r>
              <a:rPr dirty="0" sz="2550" spc="-9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35" b="1">
                <a:solidFill>
                  <a:srgbClr val="1B1A17"/>
                </a:solidFill>
                <a:latin typeface="Trebuchet MS"/>
                <a:cs typeface="Trebuchet MS"/>
              </a:rPr>
              <a:t>'walking',</a:t>
            </a:r>
            <a:r>
              <a:rPr dirty="0" sz="2550" spc="-9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60" b="1">
                <a:solidFill>
                  <a:srgbClr val="1B1A17"/>
                </a:solidFill>
                <a:latin typeface="Trebuchet MS"/>
                <a:cs typeface="Trebuchet MS"/>
              </a:rPr>
              <a:t>sleeping','went'</a:t>
            </a:r>
            <a:r>
              <a:rPr dirty="0" sz="2550" spc="-9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95" b="1">
                <a:solidFill>
                  <a:srgbClr val="1B1A17"/>
                </a:solidFill>
                <a:latin typeface="Trebuchet MS"/>
                <a:cs typeface="Trebuchet MS"/>
              </a:rPr>
              <a:t>'play'</a:t>
            </a:r>
            <a:r>
              <a:rPr dirty="0" sz="2550" spc="-9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75" b="1">
                <a:solidFill>
                  <a:srgbClr val="1B1A17"/>
                </a:solidFill>
                <a:latin typeface="Trebuchet MS"/>
                <a:cs typeface="Trebuchet MS"/>
              </a:rPr>
              <a:t>etc</a:t>
            </a:r>
            <a:r>
              <a:rPr dirty="0" sz="2550" spc="-9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25" b="1">
                <a:solidFill>
                  <a:srgbClr val="1B1A17"/>
                </a:solidFill>
                <a:latin typeface="Trebuchet MS"/>
                <a:cs typeface="Trebuchet MS"/>
              </a:rPr>
              <a:t>will</a:t>
            </a:r>
            <a:r>
              <a:rPr dirty="0" sz="2550" spc="-9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110" b="1">
                <a:solidFill>
                  <a:srgbClr val="1B1A17"/>
                </a:solidFill>
                <a:latin typeface="Trebuchet MS"/>
                <a:cs typeface="Trebuchet MS"/>
              </a:rPr>
              <a:t>be</a:t>
            </a:r>
            <a:r>
              <a:rPr dirty="0" sz="2550" spc="-9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90" b="1">
                <a:solidFill>
                  <a:srgbClr val="1B1A17"/>
                </a:solidFill>
                <a:latin typeface="Trebuchet MS"/>
                <a:cs typeface="Trebuchet MS"/>
              </a:rPr>
              <a:t>given</a:t>
            </a:r>
            <a:r>
              <a:rPr dirty="0" sz="2550" spc="-9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110" b="1">
                <a:solidFill>
                  <a:srgbClr val="1B1A17"/>
                </a:solidFill>
                <a:latin typeface="Trebuchet MS"/>
                <a:cs typeface="Trebuchet MS"/>
              </a:rPr>
              <a:t>less</a:t>
            </a:r>
            <a:r>
              <a:rPr dirty="0" sz="2550" spc="-9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75" b="1">
                <a:solidFill>
                  <a:srgbClr val="1B1A17"/>
                </a:solidFill>
                <a:latin typeface="Trebuchet MS"/>
                <a:cs typeface="Trebuchet MS"/>
              </a:rPr>
              <a:t>weightage</a:t>
            </a:r>
            <a:r>
              <a:rPr dirty="0" sz="2550" spc="-9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50" b="1">
                <a:solidFill>
                  <a:srgbClr val="1B1A17"/>
                </a:solidFill>
                <a:latin typeface="Trebuchet MS"/>
                <a:cs typeface="Trebuchet MS"/>
              </a:rPr>
              <a:t>in</a:t>
            </a:r>
            <a:r>
              <a:rPr dirty="0" sz="2550" spc="-9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70" b="1">
                <a:solidFill>
                  <a:srgbClr val="1B1A17"/>
                </a:solidFill>
                <a:latin typeface="Trebuchet MS"/>
                <a:cs typeface="Trebuchet MS"/>
              </a:rPr>
              <a:t>the </a:t>
            </a:r>
            <a:r>
              <a:rPr dirty="0" sz="2550" spc="-76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70" b="1">
                <a:solidFill>
                  <a:srgbClr val="1B1A17"/>
                </a:solidFill>
                <a:latin typeface="Trebuchet MS"/>
                <a:cs typeface="Trebuchet MS"/>
              </a:rPr>
              <a:t>model.</a:t>
            </a:r>
            <a:endParaRPr sz="2550">
              <a:latin typeface="Trebuchet MS"/>
              <a:cs typeface="Trebuchet MS"/>
            </a:endParaRPr>
          </a:p>
          <a:p>
            <a:pPr marL="568325" marR="6985" indent="-316865">
              <a:lnSpc>
                <a:spcPct val="116900"/>
              </a:lnSpc>
              <a:buFont typeface="Microsoft Sans Serif"/>
              <a:buAutoNum type="arabicPeriod"/>
              <a:tabLst>
                <a:tab pos="568960" algn="l"/>
                <a:tab pos="1244600" algn="l"/>
                <a:tab pos="2195830" algn="l"/>
                <a:tab pos="3796665" algn="l"/>
                <a:tab pos="4641215" algn="l"/>
                <a:tab pos="5354955" algn="l"/>
                <a:tab pos="6841490" algn="l"/>
                <a:tab pos="8865870" algn="l"/>
                <a:tab pos="9376410" algn="l"/>
                <a:tab pos="10102215" algn="l"/>
                <a:tab pos="11294110" algn="l"/>
                <a:tab pos="12028170" algn="l"/>
                <a:tab pos="13458825" algn="l"/>
              </a:tabLst>
            </a:pPr>
            <a:r>
              <a:rPr dirty="0" sz="2550" spc="95" b="1">
                <a:solidFill>
                  <a:srgbClr val="1B1A17"/>
                </a:solidFill>
                <a:latin typeface="Trebuchet MS"/>
                <a:cs typeface="Trebuchet MS"/>
              </a:rPr>
              <a:t>We</a:t>
            </a:r>
            <a:r>
              <a:rPr dirty="0" sz="2550" b="1">
                <a:solidFill>
                  <a:srgbClr val="1B1A17"/>
                </a:solidFill>
                <a:latin typeface="Trebuchet MS"/>
                <a:cs typeface="Trebuchet MS"/>
              </a:rPr>
              <a:t>	</a:t>
            </a:r>
            <a:r>
              <a:rPr dirty="0" sz="2550" spc="100" b="1">
                <a:solidFill>
                  <a:srgbClr val="1B1A17"/>
                </a:solidFill>
                <a:latin typeface="Trebuchet MS"/>
                <a:cs typeface="Trebuchet MS"/>
              </a:rPr>
              <a:t>have</a:t>
            </a:r>
            <a:r>
              <a:rPr dirty="0" sz="2550" b="1">
                <a:solidFill>
                  <a:srgbClr val="1B1A17"/>
                </a:solidFill>
                <a:latin typeface="Trebuchet MS"/>
                <a:cs typeface="Trebuchet MS"/>
              </a:rPr>
              <a:t>	</a:t>
            </a:r>
            <a:r>
              <a:rPr dirty="0" sz="2550" spc="140" b="1">
                <a:solidFill>
                  <a:srgbClr val="1B1A17"/>
                </a:solidFill>
                <a:latin typeface="Trebuchet MS"/>
                <a:cs typeface="Trebuchet MS"/>
              </a:rPr>
              <a:t>assumed</a:t>
            </a:r>
            <a:r>
              <a:rPr dirty="0" sz="2550" b="1">
                <a:solidFill>
                  <a:srgbClr val="1B1A17"/>
                </a:solidFill>
                <a:latin typeface="Trebuchet MS"/>
                <a:cs typeface="Trebuchet MS"/>
              </a:rPr>
              <a:t>	</a:t>
            </a:r>
            <a:r>
              <a:rPr dirty="0" sz="2550" spc="85" b="1">
                <a:solidFill>
                  <a:srgbClr val="1B1A17"/>
                </a:solidFill>
                <a:latin typeface="Trebuchet MS"/>
                <a:cs typeface="Trebuchet MS"/>
              </a:rPr>
              <a:t>that</a:t>
            </a:r>
            <a:r>
              <a:rPr dirty="0" sz="2550" b="1">
                <a:solidFill>
                  <a:srgbClr val="1B1A17"/>
                </a:solidFill>
                <a:latin typeface="Trebuchet MS"/>
                <a:cs typeface="Trebuchet MS"/>
              </a:rPr>
              <a:t>	</a:t>
            </a:r>
            <a:r>
              <a:rPr dirty="0" sz="2550" spc="70" b="1">
                <a:solidFill>
                  <a:srgbClr val="1B1A17"/>
                </a:solidFill>
                <a:latin typeface="Trebuchet MS"/>
                <a:cs typeface="Trebuchet MS"/>
              </a:rPr>
              <a:t>the</a:t>
            </a:r>
            <a:r>
              <a:rPr dirty="0" sz="2550" b="1">
                <a:solidFill>
                  <a:srgbClr val="1B1A17"/>
                </a:solidFill>
                <a:latin typeface="Trebuchet MS"/>
                <a:cs typeface="Trebuchet MS"/>
              </a:rPr>
              <a:t>	</a:t>
            </a:r>
            <a:r>
              <a:rPr dirty="0" sz="2550" spc="70" b="1">
                <a:solidFill>
                  <a:srgbClr val="1B1A17"/>
                </a:solidFill>
                <a:latin typeface="Trebuchet MS"/>
                <a:cs typeface="Trebuchet MS"/>
              </a:rPr>
              <a:t>learning</a:t>
            </a:r>
            <a:r>
              <a:rPr dirty="0" sz="2550" b="1">
                <a:solidFill>
                  <a:srgbClr val="1B1A17"/>
                </a:solidFill>
                <a:latin typeface="Trebuchet MS"/>
                <a:cs typeface="Trebuchet MS"/>
              </a:rPr>
              <a:t>	</a:t>
            </a:r>
            <a:r>
              <a:rPr dirty="0" sz="2550" spc="90" b="1">
                <a:solidFill>
                  <a:srgbClr val="1B1A17"/>
                </a:solidFill>
                <a:latin typeface="Trebuchet MS"/>
                <a:cs typeface="Trebuchet MS"/>
              </a:rPr>
              <a:t>parameters</a:t>
            </a:r>
            <a:r>
              <a:rPr dirty="0" sz="2550" b="1">
                <a:solidFill>
                  <a:srgbClr val="1B1A17"/>
                </a:solidFill>
                <a:latin typeface="Trebuchet MS"/>
                <a:cs typeface="Trebuchet MS"/>
              </a:rPr>
              <a:t>	</a:t>
            </a:r>
            <a:r>
              <a:rPr dirty="0" sz="2550" spc="110" b="1">
                <a:solidFill>
                  <a:srgbClr val="1B1A17"/>
                </a:solidFill>
                <a:latin typeface="Trebuchet MS"/>
                <a:cs typeface="Trebuchet MS"/>
              </a:rPr>
              <a:t>of</a:t>
            </a:r>
            <a:r>
              <a:rPr dirty="0" sz="2550" b="1">
                <a:solidFill>
                  <a:srgbClr val="1B1A17"/>
                </a:solidFill>
                <a:latin typeface="Trebuchet MS"/>
                <a:cs typeface="Trebuchet MS"/>
              </a:rPr>
              <a:t>	</a:t>
            </a:r>
            <a:r>
              <a:rPr dirty="0" sz="2550" spc="85" b="1">
                <a:solidFill>
                  <a:srgbClr val="1B1A17"/>
                </a:solidFill>
                <a:latin typeface="Trebuchet MS"/>
                <a:cs typeface="Trebuchet MS"/>
              </a:rPr>
              <a:t>our</a:t>
            </a:r>
            <a:r>
              <a:rPr dirty="0" sz="2550" b="1">
                <a:solidFill>
                  <a:srgbClr val="1B1A17"/>
                </a:solidFill>
                <a:latin typeface="Trebuchet MS"/>
                <a:cs typeface="Trebuchet MS"/>
              </a:rPr>
              <a:t>	</a:t>
            </a:r>
            <a:r>
              <a:rPr dirty="0" sz="2550" spc="125" b="1">
                <a:solidFill>
                  <a:srgbClr val="1B1A17"/>
                </a:solidFill>
                <a:latin typeface="Trebuchet MS"/>
                <a:cs typeface="Trebuchet MS"/>
              </a:rPr>
              <a:t>model</a:t>
            </a:r>
            <a:r>
              <a:rPr dirty="0" sz="2550" b="1">
                <a:solidFill>
                  <a:srgbClr val="1B1A17"/>
                </a:solidFill>
                <a:latin typeface="Trebuchet MS"/>
                <a:cs typeface="Trebuchet MS"/>
              </a:rPr>
              <a:t>	</a:t>
            </a:r>
            <a:r>
              <a:rPr dirty="0" sz="2550" spc="25" b="1">
                <a:solidFill>
                  <a:srgbClr val="1B1A17"/>
                </a:solidFill>
                <a:latin typeface="Trebuchet MS"/>
                <a:cs typeface="Trebuchet MS"/>
              </a:rPr>
              <a:t>will</a:t>
            </a:r>
            <a:r>
              <a:rPr dirty="0" sz="2550" b="1">
                <a:solidFill>
                  <a:srgbClr val="1B1A17"/>
                </a:solidFill>
                <a:latin typeface="Trebuchet MS"/>
                <a:cs typeface="Trebuchet MS"/>
              </a:rPr>
              <a:t>	</a:t>
            </a:r>
            <a:r>
              <a:rPr dirty="0" sz="2550" spc="70" b="1">
                <a:solidFill>
                  <a:srgbClr val="1B1A17"/>
                </a:solidFill>
                <a:latin typeface="Trebuchet MS"/>
                <a:cs typeface="Trebuchet MS"/>
              </a:rPr>
              <a:t>identify</a:t>
            </a:r>
            <a:r>
              <a:rPr dirty="0" sz="2550" b="1">
                <a:solidFill>
                  <a:srgbClr val="1B1A17"/>
                </a:solidFill>
                <a:latin typeface="Trebuchet MS"/>
                <a:cs typeface="Trebuchet MS"/>
              </a:rPr>
              <a:t>	</a:t>
            </a:r>
            <a:r>
              <a:rPr dirty="0" sz="2550" spc="60" b="1">
                <a:solidFill>
                  <a:srgbClr val="1B1A17"/>
                </a:solidFill>
                <a:latin typeface="Trebuchet MS"/>
                <a:cs typeface="Trebuchet MS"/>
              </a:rPr>
              <a:t>the  </a:t>
            </a:r>
            <a:r>
              <a:rPr dirty="0" sz="2550" spc="85" b="1">
                <a:solidFill>
                  <a:srgbClr val="1B1A17"/>
                </a:solidFill>
                <a:latin typeface="Trebuchet MS"/>
                <a:cs typeface="Trebuchet MS"/>
              </a:rPr>
              <a:t>frequency</a:t>
            </a:r>
            <a:r>
              <a:rPr dirty="0" sz="2550" spc="-16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110" b="1">
                <a:solidFill>
                  <a:srgbClr val="1B1A17"/>
                </a:solidFill>
                <a:latin typeface="Trebuchet MS"/>
                <a:cs typeface="Trebuchet MS"/>
              </a:rPr>
              <a:t>of</a:t>
            </a:r>
            <a:r>
              <a:rPr dirty="0" sz="2550" spc="-15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80" b="1">
                <a:solidFill>
                  <a:srgbClr val="1B1A17"/>
                </a:solidFill>
                <a:latin typeface="Trebuchet MS"/>
                <a:cs typeface="Trebuchet MS"/>
              </a:rPr>
              <a:t>gender-sensitive</a:t>
            </a:r>
            <a:r>
              <a:rPr dirty="0" sz="2550" spc="-16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110" b="1">
                <a:solidFill>
                  <a:srgbClr val="1B1A17"/>
                </a:solidFill>
                <a:latin typeface="Trebuchet MS"/>
                <a:cs typeface="Trebuchet MS"/>
              </a:rPr>
              <a:t>words</a:t>
            </a:r>
            <a:r>
              <a:rPr dirty="0" sz="2550" spc="-15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135" b="1">
                <a:solidFill>
                  <a:srgbClr val="1B1A17"/>
                </a:solidFill>
                <a:latin typeface="Trebuchet MS"/>
                <a:cs typeface="Trebuchet MS"/>
              </a:rPr>
              <a:t>and</a:t>
            </a:r>
            <a:r>
              <a:rPr dirty="0" sz="2550" spc="-16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40" b="1">
                <a:solidFill>
                  <a:srgbClr val="1B1A17"/>
                </a:solidFill>
                <a:latin typeface="Trebuchet MS"/>
                <a:cs typeface="Trebuchet MS"/>
              </a:rPr>
              <a:t>their</a:t>
            </a:r>
            <a:r>
              <a:rPr dirty="0" sz="2550" spc="-15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105" b="1">
                <a:solidFill>
                  <a:srgbClr val="1B1A17"/>
                </a:solidFill>
                <a:latin typeface="Trebuchet MS"/>
                <a:cs typeface="Trebuchet MS"/>
              </a:rPr>
              <a:t>position</a:t>
            </a:r>
            <a:r>
              <a:rPr dirty="0" sz="2550" spc="-16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50" b="1">
                <a:solidFill>
                  <a:srgbClr val="1B1A17"/>
                </a:solidFill>
                <a:latin typeface="Trebuchet MS"/>
                <a:cs typeface="Trebuchet MS"/>
              </a:rPr>
              <a:t>in</a:t>
            </a:r>
            <a:r>
              <a:rPr dirty="0" sz="2550" spc="-15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100" b="1">
                <a:solidFill>
                  <a:srgbClr val="1B1A17"/>
                </a:solidFill>
                <a:latin typeface="Trebuchet MS"/>
                <a:cs typeface="Trebuchet MS"/>
              </a:rPr>
              <a:t>a</a:t>
            </a:r>
            <a:r>
              <a:rPr dirty="0" sz="2550" spc="-16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90" b="1">
                <a:solidFill>
                  <a:srgbClr val="1B1A17"/>
                </a:solidFill>
                <a:latin typeface="Trebuchet MS"/>
                <a:cs typeface="Trebuchet MS"/>
              </a:rPr>
              <a:t>sentence</a:t>
            </a:r>
            <a:r>
              <a:rPr dirty="0" sz="2550" spc="-15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114" b="1">
                <a:solidFill>
                  <a:srgbClr val="1B1A17"/>
                </a:solidFill>
                <a:latin typeface="Trebuchet MS"/>
                <a:cs typeface="Trebuchet MS"/>
              </a:rPr>
              <a:t>to</a:t>
            </a:r>
            <a:r>
              <a:rPr dirty="0" sz="2550" spc="-15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100" b="1">
                <a:solidFill>
                  <a:srgbClr val="1B1A17"/>
                </a:solidFill>
                <a:latin typeface="Trebuchet MS"/>
                <a:cs typeface="Trebuchet MS"/>
              </a:rPr>
              <a:t>classify</a:t>
            </a:r>
            <a:r>
              <a:rPr dirty="0" sz="2550" spc="-16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70" b="1">
                <a:solidFill>
                  <a:srgbClr val="1B1A17"/>
                </a:solidFill>
                <a:latin typeface="Trebuchet MS"/>
                <a:cs typeface="Trebuchet MS"/>
              </a:rPr>
              <a:t>the </a:t>
            </a:r>
            <a:r>
              <a:rPr dirty="0" sz="2550" spc="7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65" b="1">
                <a:solidFill>
                  <a:srgbClr val="1B1A17"/>
                </a:solidFill>
                <a:latin typeface="Trebuchet MS"/>
                <a:cs typeface="Trebuchet MS"/>
              </a:rPr>
              <a:t>pair</a:t>
            </a:r>
            <a:r>
              <a:rPr dirty="0" sz="2550" spc="-16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110" b="1">
                <a:solidFill>
                  <a:srgbClr val="1B1A17"/>
                </a:solidFill>
                <a:latin typeface="Trebuchet MS"/>
                <a:cs typeface="Trebuchet MS"/>
              </a:rPr>
              <a:t>of</a:t>
            </a:r>
            <a:r>
              <a:rPr dirty="0" sz="2550" spc="-16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100" b="1">
                <a:solidFill>
                  <a:srgbClr val="1B1A17"/>
                </a:solidFill>
                <a:latin typeface="Trebuchet MS"/>
                <a:cs typeface="Trebuchet MS"/>
              </a:rPr>
              <a:t>sentences</a:t>
            </a:r>
            <a:r>
              <a:rPr dirty="0" sz="2550" spc="-16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140" b="1">
                <a:solidFill>
                  <a:srgbClr val="1B1A17"/>
                </a:solidFill>
                <a:latin typeface="Trebuchet MS"/>
                <a:cs typeface="Trebuchet MS"/>
              </a:rPr>
              <a:t>as</a:t>
            </a:r>
            <a:r>
              <a:rPr dirty="0" sz="2550" spc="-16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110" b="1">
                <a:solidFill>
                  <a:srgbClr val="1B1A17"/>
                </a:solidFill>
                <a:latin typeface="Trebuchet MS"/>
                <a:cs typeface="Trebuchet MS"/>
              </a:rPr>
              <a:t>biased</a:t>
            </a:r>
            <a:r>
              <a:rPr dirty="0" sz="2550" spc="-16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80" b="1">
                <a:solidFill>
                  <a:srgbClr val="1B1A17"/>
                </a:solidFill>
                <a:latin typeface="Trebuchet MS"/>
                <a:cs typeface="Trebuchet MS"/>
              </a:rPr>
              <a:t>or</a:t>
            </a:r>
            <a:r>
              <a:rPr dirty="0" sz="2550" spc="-16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550" spc="70" b="1">
                <a:solidFill>
                  <a:srgbClr val="1B1A17"/>
                </a:solidFill>
                <a:latin typeface="Trebuchet MS"/>
                <a:cs typeface="Trebuchet MS"/>
              </a:rPr>
              <a:t>unbiased.</a:t>
            </a:r>
            <a:endParaRPr sz="2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0"/>
            <a:ext cx="2247900" cy="10287000"/>
            <a:chOff x="0" y="280"/>
            <a:chExt cx="22479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280"/>
              <a:ext cx="2247900" cy="10287000"/>
            </a:xfrm>
            <a:custGeom>
              <a:avLst/>
              <a:gdLst/>
              <a:ahLst/>
              <a:cxnLst/>
              <a:rect l="l" t="t" r="r" b="b"/>
              <a:pathLst>
                <a:path w="2247900" h="10287000">
                  <a:moveTo>
                    <a:pt x="2247900" y="10286439"/>
                  </a:moveTo>
                  <a:lnTo>
                    <a:pt x="0" y="10286439"/>
                  </a:lnTo>
                  <a:lnTo>
                    <a:pt x="0" y="0"/>
                  </a:lnTo>
                  <a:lnTo>
                    <a:pt x="2247900" y="0"/>
                  </a:lnTo>
                  <a:lnTo>
                    <a:pt x="2247900" y="10286439"/>
                  </a:lnTo>
                  <a:close/>
                </a:path>
              </a:pathLst>
            </a:custGeom>
            <a:solidFill>
              <a:srgbClr val="1B1A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38082" y="290409"/>
              <a:ext cx="0" cy="1498600"/>
            </a:xfrm>
            <a:custGeom>
              <a:avLst/>
              <a:gdLst/>
              <a:ahLst/>
              <a:cxnLst/>
              <a:rect l="l" t="t" r="r" b="b"/>
              <a:pathLst>
                <a:path w="0" h="1498600">
                  <a:moveTo>
                    <a:pt x="0" y="1498275"/>
                  </a:moveTo>
                  <a:lnTo>
                    <a:pt x="0" y="0"/>
                  </a:lnTo>
                </a:path>
              </a:pathLst>
            </a:custGeom>
            <a:ln w="101360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68721" y="319322"/>
              <a:ext cx="1498600" cy="0"/>
            </a:xfrm>
            <a:custGeom>
              <a:avLst/>
              <a:gdLst/>
              <a:ahLst/>
              <a:cxnLst/>
              <a:rect l="l" t="t" r="r" b="b"/>
              <a:pathLst>
                <a:path w="1498600" h="0">
                  <a:moveTo>
                    <a:pt x="0" y="0"/>
                  </a:moveTo>
                  <a:lnTo>
                    <a:pt x="1498275" y="0"/>
                  </a:lnTo>
                </a:path>
              </a:pathLst>
            </a:custGeom>
            <a:ln w="101231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70486" y="315732"/>
              <a:ext cx="1164590" cy="1164590"/>
            </a:xfrm>
            <a:custGeom>
              <a:avLst/>
              <a:gdLst/>
              <a:ahLst/>
              <a:cxnLst/>
              <a:rect l="l" t="t" r="r" b="b"/>
              <a:pathLst>
                <a:path w="1164589" h="1164590">
                  <a:moveTo>
                    <a:pt x="0" y="1164461"/>
                  </a:moveTo>
                  <a:lnTo>
                    <a:pt x="1164461" y="0"/>
                  </a:lnTo>
                </a:path>
              </a:pathLst>
            </a:custGeom>
            <a:ln w="101251">
              <a:solidFill>
                <a:srgbClr val="E358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25353" y="425450"/>
            <a:ext cx="12350115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0">
                <a:solidFill>
                  <a:srgbClr val="1B1A17"/>
                </a:solidFill>
              </a:rPr>
              <a:t>U</a:t>
            </a:r>
            <a:r>
              <a:rPr dirty="0" spc="-260">
                <a:solidFill>
                  <a:srgbClr val="1B1A17"/>
                </a:solidFill>
              </a:rPr>
              <a:t>S</a:t>
            </a:r>
            <a:r>
              <a:rPr dirty="0" spc="-1400">
                <a:solidFill>
                  <a:srgbClr val="1B1A17"/>
                </a:solidFill>
              </a:rPr>
              <a:t>I</a:t>
            </a:r>
            <a:r>
              <a:rPr dirty="0" spc="-150">
                <a:solidFill>
                  <a:srgbClr val="1B1A17"/>
                </a:solidFill>
              </a:rPr>
              <a:t>N</a:t>
            </a:r>
            <a:r>
              <a:rPr dirty="0" spc="170">
                <a:solidFill>
                  <a:srgbClr val="1B1A17"/>
                </a:solidFill>
              </a:rPr>
              <a:t>G</a:t>
            </a:r>
            <a:r>
              <a:rPr dirty="0" spc="-310">
                <a:solidFill>
                  <a:srgbClr val="1B1A17"/>
                </a:solidFill>
              </a:rPr>
              <a:t> </a:t>
            </a:r>
            <a:r>
              <a:rPr dirty="0" spc="-155">
                <a:solidFill>
                  <a:srgbClr val="1B1A17"/>
                </a:solidFill>
              </a:rPr>
              <a:t>T</a:t>
            </a:r>
            <a:r>
              <a:rPr dirty="0" spc="-370">
                <a:solidFill>
                  <a:srgbClr val="1B1A17"/>
                </a:solidFill>
              </a:rPr>
              <a:t>F</a:t>
            </a:r>
            <a:r>
              <a:rPr dirty="0" spc="35">
                <a:solidFill>
                  <a:srgbClr val="1B1A17"/>
                </a:solidFill>
              </a:rPr>
              <a:t>-</a:t>
            </a:r>
            <a:r>
              <a:rPr dirty="0" spc="-1400">
                <a:solidFill>
                  <a:srgbClr val="1B1A17"/>
                </a:solidFill>
              </a:rPr>
              <a:t>I</a:t>
            </a:r>
            <a:r>
              <a:rPr dirty="0" spc="-5">
                <a:solidFill>
                  <a:srgbClr val="1B1A17"/>
                </a:solidFill>
              </a:rPr>
              <a:t>D</a:t>
            </a:r>
            <a:r>
              <a:rPr dirty="0" spc="-370">
                <a:solidFill>
                  <a:srgbClr val="1B1A17"/>
                </a:solidFill>
              </a:rPr>
              <a:t>F</a:t>
            </a:r>
            <a:r>
              <a:rPr dirty="0" spc="-310">
                <a:solidFill>
                  <a:srgbClr val="1B1A17"/>
                </a:solidFill>
              </a:rPr>
              <a:t> </a:t>
            </a:r>
            <a:r>
              <a:rPr dirty="0" spc="-150">
                <a:solidFill>
                  <a:srgbClr val="1B1A17"/>
                </a:solidFill>
              </a:rPr>
              <a:t>V</a:t>
            </a:r>
            <a:r>
              <a:rPr dirty="0" spc="-275">
                <a:solidFill>
                  <a:srgbClr val="1B1A17"/>
                </a:solidFill>
              </a:rPr>
              <a:t>E</a:t>
            </a:r>
            <a:r>
              <a:rPr dirty="0" spc="90">
                <a:solidFill>
                  <a:srgbClr val="1B1A17"/>
                </a:solidFill>
              </a:rPr>
              <a:t>C</a:t>
            </a:r>
            <a:r>
              <a:rPr dirty="0" spc="-155">
                <a:solidFill>
                  <a:srgbClr val="1B1A17"/>
                </a:solidFill>
              </a:rPr>
              <a:t>T</a:t>
            </a:r>
            <a:r>
              <a:rPr dirty="0" spc="80">
                <a:solidFill>
                  <a:srgbClr val="1B1A17"/>
                </a:solidFill>
              </a:rPr>
              <a:t>O</a:t>
            </a:r>
            <a:r>
              <a:rPr dirty="0" spc="-530">
                <a:solidFill>
                  <a:srgbClr val="1B1A17"/>
                </a:solidFill>
              </a:rPr>
              <a:t>R</a:t>
            </a:r>
            <a:r>
              <a:rPr dirty="0" spc="-1400">
                <a:solidFill>
                  <a:srgbClr val="1B1A17"/>
                </a:solidFill>
              </a:rPr>
              <a:t>I</a:t>
            </a:r>
            <a:r>
              <a:rPr dirty="0" spc="-75">
                <a:solidFill>
                  <a:srgbClr val="1B1A17"/>
                </a:solidFill>
              </a:rPr>
              <a:t>ZE</a:t>
            </a:r>
            <a:r>
              <a:rPr dirty="0" spc="-530">
                <a:solidFill>
                  <a:srgbClr val="1B1A17"/>
                </a:solidFill>
              </a:rPr>
              <a:t>R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7665" y="4363673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7665" y="6268673"/>
            <a:ext cx="123825" cy="1238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151551" y="4124278"/>
            <a:ext cx="13509625" cy="3359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6985">
              <a:lnSpc>
                <a:spcPct val="115700"/>
              </a:lnSpc>
              <a:spcBef>
                <a:spcPts val="100"/>
              </a:spcBef>
            </a:pPr>
            <a:r>
              <a:rPr dirty="0" sz="2700" spc="40" b="1">
                <a:solidFill>
                  <a:srgbClr val="1B1A17"/>
                </a:solidFill>
                <a:latin typeface="Trebuchet MS"/>
                <a:cs typeface="Trebuchet MS"/>
              </a:rPr>
              <a:t>For </a:t>
            </a:r>
            <a:r>
              <a:rPr dirty="0" sz="2700" spc="45" b="1">
                <a:solidFill>
                  <a:srgbClr val="1B1A17"/>
                </a:solidFill>
                <a:latin typeface="Trebuchet MS"/>
                <a:cs typeface="Trebuchet MS"/>
              </a:rPr>
              <a:t>instance, </a:t>
            </a:r>
            <a:r>
              <a:rPr dirty="0" sz="2700" spc="60" b="1">
                <a:solidFill>
                  <a:srgbClr val="1B1A17"/>
                </a:solidFill>
                <a:latin typeface="Trebuchet MS"/>
                <a:cs typeface="Trebuchet MS"/>
              </a:rPr>
              <a:t>the </a:t>
            </a:r>
            <a:r>
              <a:rPr dirty="0" sz="2700" spc="80" b="1">
                <a:solidFill>
                  <a:srgbClr val="1B1A17"/>
                </a:solidFill>
                <a:latin typeface="Trebuchet MS"/>
                <a:cs typeface="Trebuchet MS"/>
              </a:rPr>
              <a:t>pairs labeled </a:t>
            </a:r>
            <a:r>
              <a:rPr dirty="0" sz="2700" spc="300" b="1">
                <a:solidFill>
                  <a:srgbClr val="1B1A17"/>
                </a:solidFill>
                <a:latin typeface="Trebuchet MS"/>
                <a:cs typeface="Trebuchet MS"/>
              </a:rPr>
              <a:t>0 </a:t>
            </a:r>
            <a:r>
              <a:rPr dirty="0" sz="2700" spc="-150" b="1">
                <a:solidFill>
                  <a:srgbClr val="1B1A17"/>
                </a:solidFill>
                <a:latin typeface="Trebuchet MS"/>
                <a:cs typeface="Trebuchet MS"/>
              </a:rPr>
              <a:t>i.e., </a:t>
            </a:r>
            <a:r>
              <a:rPr dirty="0" sz="2700" spc="60" b="1">
                <a:solidFill>
                  <a:srgbClr val="1B1A17"/>
                </a:solidFill>
                <a:latin typeface="Trebuchet MS"/>
                <a:cs typeface="Trebuchet MS"/>
              </a:rPr>
              <a:t>the </a:t>
            </a:r>
            <a:r>
              <a:rPr dirty="0" sz="2700" spc="114" b="1">
                <a:solidFill>
                  <a:srgbClr val="1B1A17"/>
                </a:solidFill>
                <a:latin typeface="Trebuchet MS"/>
                <a:cs typeface="Trebuchet MS"/>
              </a:rPr>
              <a:t>ones </a:t>
            </a:r>
            <a:r>
              <a:rPr dirty="0" sz="2700" spc="35" b="1">
                <a:solidFill>
                  <a:srgbClr val="1B1A17"/>
                </a:solidFill>
                <a:latin typeface="Trebuchet MS"/>
                <a:cs typeface="Trebuchet MS"/>
              </a:rPr>
              <a:t>with </a:t>
            </a:r>
            <a:r>
              <a:rPr dirty="0" sz="2700" spc="120" b="1">
                <a:solidFill>
                  <a:srgbClr val="1B1A17"/>
                </a:solidFill>
                <a:latin typeface="Trebuchet MS"/>
                <a:cs typeface="Trebuchet MS"/>
              </a:rPr>
              <a:t>both </a:t>
            </a:r>
            <a:r>
              <a:rPr dirty="0" sz="2700" spc="90" b="1">
                <a:solidFill>
                  <a:srgbClr val="1B1A17"/>
                </a:solidFill>
                <a:latin typeface="Trebuchet MS"/>
                <a:cs typeface="Trebuchet MS"/>
              </a:rPr>
              <a:t>sentences </a:t>
            </a:r>
            <a:r>
              <a:rPr dirty="0" sz="2700" spc="100" b="1">
                <a:solidFill>
                  <a:srgbClr val="1B1A17"/>
                </a:solidFill>
                <a:latin typeface="Trebuchet MS"/>
                <a:cs typeface="Trebuchet MS"/>
              </a:rPr>
              <a:t>biased </a:t>
            </a:r>
            <a:r>
              <a:rPr dirty="0" sz="2700" spc="70" b="1">
                <a:solidFill>
                  <a:srgbClr val="1B1A17"/>
                </a:solidFill>
                <a:latin typeface="Trebuchet MS"/>
                <a:cs typeface="Trebuchet MS"/>
              </a:rPr>
              <a:t>or </a:t>
            </a:r>
            <a:r>
              <a:rPr dirty="0" sz="2700" spc="7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100" b="1">
                <a:solidFill>
                  <a:srgbClr val="1B1A17"/>
                </a:solidFill>
                <a:latin typeface="Trebuchet MS"/>
                <a:cs typeface="Trebuchet MS"/>
              </a:rPr>
              <a:t>unbiased </a:t>
            </a:r>
            <a:r>
              <a:rPr dirty="0" sz="2700" spc="15" b="1">
                <a:solidFill>
                  <a:srgbClr val="1B1A17"/>
                </a:solidFill>
                <a:latin typeface="Trebuchet MS"/>
                <a:cs typeface="Trebuchet MS"/>
              </a:rPr>
              <a:t>will </a:t>
            </a:r>
            <a:r>
              <a:rPr dirty="0" sz="2700" spc="90" b="1">
                <a:solidFill>
                  <a:srgbClr val="1B1A17"/>
                </a:solidFill>
                <a:latin typeface="Trebuchet MS"/>
                <a:cs typeface="Trebuchet MS"/>
              </a:rPr>
              <a:t>have a </a:t>
            </a:r>
            <a:r>
              <a:rPr dirty="0" sz="2700" spc="55" b="1">
                <a:solidFill>
                  <a:srgbClr val="1B1A17"/>
                </a:solidFill>
                <a:latin typeface="Trebuchet MS"/>
                <a:cs typeface="Trebuchet MS"/>
              </a:rPr>
              <a:t>higher </a:t>
            </a:r>
            <a:r>
              <a:rPr dirty="0" sz="2700" spc="95" b="1">
                <a:solidFill>
                  <a:srgbClr val="1B1A17"/>
                </a:solidFill>
                <a:latin typeface="Trebuchet MS"/>
                <a:cs typeface="Trebuchet MS"/>
              </a:rPr>
              <a:t>number </a:t>
            </a:r>
            <a:r>
              <a:rPr dirty="0" sz="2700" spc="105" b="1">
                <a:solidFill>
                  <a:srgbClr val="1B1A17"/>
                </a:solidFill>
                <a:latin typeface="Trebuchet MS"/>
                <a:cs typeface="Trebuchet MS"/>
              </a:rPr>
              <a:t>of </a:t>
            </a:r>
            <a:r>
              <a:rPr dirty="0" sz="2700" spc="75" b="1">
                <a:solidFill>
                  <a:srgbClr val="1B1A17"/>
                </a:solidFill>
                <a:latin typeface="Trebuchet MS"/>
                <a:cs typeface="Trebuchet MS"/>
              </a:rPr>
              <a:t>gender-sensitive </a:t>
            </a:r>
            <a:r>
              <a:rPr dirty="0" sz="2700" spc="100" b="1">
                <a:solidFill>
                  <a:srgbClr val="1B1A17"/>
                </a:solidFill>
                <a:latin typeface="Trebuchet MS"/>
                <a:cs typeface="Trebuchet MS"/>
              </a:rPr>
              <a:t>words </a:t>
            </a:r>
            <a:r>
              <a:rPr dirty="0" sz="2700" spc="125" b="1">
                <a:solidFill>
                  <a:srgbClr val="1B1A17"/>
                </a:solidFill>
                <a:latin typeface="Trebuchet MS"/>
                <a:cs typeface="Trebuchet MS"/>
              </a:rPr>
              <a:t>and </a:t>
            </a:r>
            <a:r>
              <a:rPr dirty="0" sz="2700" spc="135" b="1">
                <a:solidFill>
                  <a:srgbClr val="1B1A17"/>
                </a:solidFill>
                <a:latin typeface="Trebuchet MS"/>
                <a:cs typeface="Trebuchet MS"/>
              </a:rPr>
              <a:t>no </a:t>
            </a:r>
            <a:r>
              <a:rPr dirty="0" sz="2700" spc="75" b="1">
                <a:solidFill>
                  <a:srgbClr val="1B1A17"/>
                </a:solidFill>
                <a:latin typeface="Trebuchet MS"/>
                <a:cs typeface="Trebuchet MS"/>
              </a:rPr>
              <a:t>gender- </a:t>
            </a:r>
            <a:r>
              <a:rPr dirty="0" sz="2700" spc="8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75" b="1">
                <a:solidFill>
                  <a:srgbClr val="1B1A17"/>
                </a:solidFill>
                <a:latin typeface="Trebuchet MS"/>
                <a:cs typeface="Trebuchet MS"/>
              </a:rPr>
              <a:t>sensitive</a:t>
            </a:r>
            <a:r>
              <a:rPr dirty="0" sz="2700" spc="-18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100" b="1">
                <a:solidFill>
                  <a:srgbClr val="1B1A17"/>
                </a:solidFill>
                <a:latin typeface="Trebuchet MS"/>
                <a:cs typeface="Trebuchet MS"/>
              </a:rPr>
              <a:t>words</a:t>
            </a:r>
            <a:r>
              <a:rPr dirty="0" sz="2700" spc="-18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45" b="1">
                <a:solidFill>
                  <a:srgbClr val="1B1A17"/>
                </a:solidFill>
                <a:latin typeface="Trebuchet MS"/>
                <a:cs typeface="Trebuchet MS"/>
              </a:rPr>
              <a:t>respectively.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Trebuchet MS"/>
              <a:cs typeface="Trebuchet MS"/>
            </a:endParaRPr>
          </a:p>
          <a:p>
            <a:pPr algn="just" marL="12700" marR="5080">
              <a:lnSpc>
                <a:spcPct val="115700"/>
              </a:lnSpc>
            </a:pPr>
            <a:r>
              <a:rPr dirty="0" sz="2700" spc="40" b="1">
                <a:solidFill>
                  <a:srgbClr val="1B1A17"/>
                </a:solidFill>
                <a:latin typeface="Trebuchet MS"/>
                <a:cs typeface="Trebuchet MS"/>
              </a:rPr>
              <a:t>Again, </a:t>
            </a:r>
            <a:r>
              <a:rPr dirty="0" sz="2700" spc="90" b="1">
                <a:solidFill>
                  <a:srgbClr val="1B1A17"/>
                </a:solidFill>
                <a:latin typeface="Trebuchet MS"/>
                <a:cs typeface="Trebuchet MS"/>
              </a:rPr>
              <a:t>a </a:t>
            </a:r>
            <a:r>
              <a:rPr dirty="0" sz="2700" spc="55" b="1">
                <a:solidFill>
                  <a:srgbClr val="1B1A17"/>
                </a:solidFill>
                <a:latin typeface="Trebuchet MS"/>
                <a:cs typeface="Trebuchet MS"/>
              </a:rPr>
              <a:t>pair </a:t>
            </a:r>
            <a:r>
              <a:rPr dirty="0" sz="2700" spc="105" b="1">
                <a:solidFill>
                  <a:srgbClr val="1B1A17"/>
                </a:solidFill>
                <a:latin typeface="Trebuchet MS"/>
                <a:cs typeface="Trebuchet MS"/>
              </a:rPr>
              <a:t>of </a:t>
            </a:r>
            <a:r>
              <a:rPr dirty="0" sz="2700" spc="90" b="1">
                <a:solidFill>
                  <a:srgbClr val="1B1A17"/>
                </a:solidFill>
                <a:latin typeface="Trebuchet MS"/>
                <a:cs typeface="Trebuchet MS"/>
              </a:rPr>
              <a:t>sentences </a:t>
            </a:r>
            <a:r>
              <a:rPr dirty="0" sz="2700" spc="95" b="1">
                <a:solidFill>
                  <a:srgbClr val="1B1A17"/>
                </a:solidFill>
                <a:latin typeface="Trebuchet MS"/>
                <a:cs typeface="Trebuchet MS"/>
              </a:rPr>
              <a:t>having </a:t>
            </a:r>
            <a:r>
              <a:rPr dirty="0" sz="2700" spc="100" b="1">
                <a:solidFill>
                  <a:srgbClr val="1B1A17"/>
                </a:solidFill>
                <a:latin typeface="Trebuchet MS"/>
                <a:cs typeface="Trebuchet MS"/>
              </a:rPr>
              <a:t>one </a:t>
            </a:r>
            <a:r>
              <a:rPr dirty="0" sz="2700" spc="80" b="1">
                <a:solidFill>
                  <a:srgbClr val="1B1A17"/>
                </a:solidFill>
                <a:latin typeface="Trebuchet MS"/>
                <a:cs typeface="Trebuchet MS"/>
              </a:rPr>
              <a:t>sentence </a:t>
            </a:r>
            <a:r>
              <a:rPr dirty="0" sz="2700" spc="100" b="1">
                <a:solidFill>
                  <a:srgbClr val="1B1A17"/>
                </a:solidFill>
                <a:latin typeface="Trebuchet MS"/>
                <a:cs typeface="Trebuchet MS"/>
              </a:rPr>
              <a:t>biased </a:t>
            </a:r>
            <a:r>
              <a:rPr dirty="0" sz="2700" spc="125" b="1">
                <a:solidFill>
                  <a:srgbClr val="1B1A17"/>
                </a:solidFill>
                <a:latin typeface="Trebuchet MS"/>
                <a:cs typeface="Trebuchet MS"/>
              </a:rPr>
              <a:t>and </a:t>
            </a:r>
            <a:r>
              <a:rPr dirty="0" sz="2700" spc="75" b="1">
                <a:solidFill>
                  <a:srgbClr val="1B1A17"/>
                </a:solidFill>
                <a:latin typeface="Trebuchet MS"/>
                <a:cs typeface="Trebuchet MS"/>
              </a:rPr>
              <a:t>another </a:t>
            </a:r>
            <a:r>
              <a:rPr dirty="0" sz="2700" spc="80" b="1">
                <a:solidFill>
                  <a:srgbClr val="1B1A17"/>
                </a:solidFill>
                <a:latin typeface="Trebuchet MS"/>
                <a:cs typeface="Trebuchet MS"/>
              </a:rPr>
              <a:t>sentence </a:t>
            </a:r>
            <a:r>
              <a:rPr dirty="0" sz="2700" spc="8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100" b="1">
                <a:solidFill>
                  <a:srgbClr val="1B1A17"/>
                </a:solidFill>
                <a:latin typeface="Trebuchet MS"/>
                <a:cs typeface="Trebuchet MS"/>
              </a:rPr>
              <a:t>unbiased </a:t>
            </a:r>
            <a:r>
              <a:rPr dirty="0" sz="2700" spc="120" b="1">
                <a:solidFill>
                  <a:srgbClr val="1B1A17"/>
                </a:solidFill>
                <a:latin typeface="Trebuchet MS"/>
                <a:cs typeface="Trebuchet MS"/>
              </a:rPr>
              <a:t>message </a:t>
            </a:r>
            <a:r>
              <a:rPr dirty="0" sz="2700" spc="15" b="1">
                <a:solidFill>
                  <a:srgbClr val="1B1A17"/>
                </a:solidFill>
                <a:latin typeface="Trebuchet MS"/>
                <a:cs typeface="Trebuchet MS"/>
              </a:rPr>
              <a:t>will </a:t>
            </a:r>
            <a:r>
              <a:rPr dirty="0" sz="2700" spc="90" b="1">
                <a:solidFill>
                  <a:srgbClr val="1B1A17"/>
                </a:solidFill>
                <a:latin typeface="Trebuchet MS"/>
                <a:cs typeface="Trebuchet MS"/>
              </a:rPr>
              <a:t>have </a:t>
            </a:r>
            <a:r>
              <a:rPr dirty="0" sz="2700" spc="100" b="1">
                <a:solidFill>
                  <a:srgbClr val="1B1A17"/>
                </a:solidFill>
                <a:latin typeface="Trebuchet MS"/>
                <a:cs typeface="Trebuchet MS"/>
              </a:rPr>
              <a:t>an </a:t>
            </a:r>
            <a:r>
              <a:rPr dirty="0" sz="2700" spc="70" b="1">
                <a:solidFill>
                  <a:srgbClr val="1B1A17"/>
                </a:solidFill>
                <a:latin typeface="Trebuchet MS"/>
                <a:cs typeface="Trebuchet MS"/>
              </a:rPr>
              <a:t>intermediate/less </a:t>
            </a:r>
            <a:r>
              <a:rPr dirty="0" sz="2700" spc="95" b="1">
                <a:solidFill>
                  <a:srgbClr val="1B1A17"/>
                </a:solidFill>
                <a:latin typeface="Trebuchet MS"/>
                <a:cs typeface="Trebuchet MS"/>
              </a:rPr>
              <a:t>number </a:t>
            </a:r>
            <a:r>
              <a:rPr dirty="0" sz="2700" spc="105" b="1">
                <a:solidFill>
                  <a:srgbClr val="1B1A17"/>
                </a:solidFill>
                <a:latin typeface="Trebuchet MS"/>
                <a:cs typeface="Trebuchet MS"/>
              </a:rPr>
              <a:t>of </a:t>
            </a:r>
            <a:r>
              <a:rPr dirty="0" sz="2700" spc="75" b="1">
                <a:solidFill>
                  <a:srgbClr val="1B1A17"/>
                </a:solidFill>
                <a:latin typeface="Trebuchet MS"/>
                <a:cs typeface="Trebuchet MS"/>
              </a:rPr>
              <a:t>gender-sensitive </a:t>
            </a:r>
            <a:r>
              <a:rPr dirty="0" sz="2700" spc="8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45" b="1">
                <a:solidFill>
                  <a:srgbClr val="1B1A17"/>
                </a:solidFill>
                <a:latin typeface="Trebuchet MS"/>
                <a:cs typeface="Trebuchet MS"/>
              </a:rPr>
              <a:t>words,</a:t>
            </a:r>
            <a:r>
              <a:rPr dirty="0" sz="2700" spc="-18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110" b="1">
                <a:solidFill>
                  <a:srgbClr val="1B1A17"/>
                </a:solidFill>
                <a:latin typeface="Trebuchet MS"/>
                <a:cs typeface="Trebuchet MS"/>
              </a:rPr>
              <a:t>though</a:t>
            </a:r>
            <a:r>
              <a:rPr dirty="0" sz="2700" spc="-18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110" b="1">
                <a:solidFill>
                  <a:srgbClr val="1B1A17"/>
                </a:solidFill>
                <a:latin typeface="Trebuchet MS"/>
                <a:cs typeface="Trebuchet MS"/>
              </a:rPr>
              <a:t>not</a:t>
            </a:r>
            <a:r>
              <a:rPr dirty="0" sz="2700" spc="-17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10" b="1">
                <a:solidFill>
                  <a:srgbClr val="1B1A17"/>
                </a:solidFill>
                <a:latin typeface="Trebuchet MS"/>
                <a:cs typeface="Trebuchet MS"/>
              </a:rPr>
              <a:t>zero</a:t>
            </a:r>
            <a:r>
              <a:rPr dirty="0" sz="2700" spc="-18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5" b="1">
                <a:solidFill>
                  <a:srgbClr val="1B1A17"/>
                </a:solidFill>
                <a:latin typeface="Trebuchet MS"/>
                <a:cs typeface="Trebuchet MS"/>
              </a:rPr>
              <a:t>like</a:t>
            </a:r>
            <a:r>
              <a:rPr dirty="0" sz="2700" spc="-18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60" b="1">
                <a:solidFill>
                  <a:srgbClr val="1B1A17"/>
                </a:solidFill>
                <a:latin typeface="Trebuchet MS"/>
                <a:cs typeface="Trebuchet MS"/>
              </a:rPr>
              <a:t>the</a:t>
            </a:r>
            <a:r>
              <a:rPr dirty="0" sz="2700" spc="-17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80" b="1">
                <a:solidFill>
                  <a:srgbClr val="1B1A17"/>
                </a:solidFill>
                <a:latin typeface="Trebuchet MS"/>
                <a:cs typeface="Trebuchet MS"/>
              </a:rPr>
              <a:t>pairs</a:t>
            </a:r>
            <a:r>
              <a:rPr dirty="0" sz="2700" spc="-18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95" b="1">
                <a:solidFill>
                  <a:srgbClr val="1B1A17"/>
                </a:solidFill>
                <a:latin typeface="Trebuchet MS"/>
                <a:cs typeface="Trebuchet MS"/>
              </a:rPr>
              <a:t>having</a:t>
            </a:r>
            <a:r>
              <a:rPr dirty="0" sz="2700" spc="-175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135" b="1">
                <a:solidFill>
                  <a:srgbClr val="1B1A17"/>
                </a:solidFill>
                <a:latin typeface="Trebuchet MS"/>
                <a:cs typeface="Trebuchet MS"/>
              </a:rPr>
              <a:t>no</a:t>
            </a:r>
            <a:r>
              <a:rPr dirty="0" sz="2700" spc="-18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85" b="1">
                <a:solidFill>
                  <a:srgbClr val="1B1A17"/>
                </a:solidFill>
                <a:latin typeface="Trebuchet MS"/>
                <a:cs typeface="Trebuchet MS"/>
              </a:rPr>
              <a:t>gender-biased</a:t>
            </a:r>
            <a:r>
              <a:rPr dirty="0" sz="2700" spc="-180" b="1">
                <a:solidFill>
                  <a:srgbClr val="1B1A17"/>
                </a:solidFill>
                <a:latin typeface="Trebuchet MS"/>
                <a:cs typeface="Trebuchet MS"/>
              </a:rPr>
              <a:t> </a:t>
            </a:r>
            <a:r>
              <a:rPr dirty="0" sz="2700" spc="65" b="1">
                <a:solidFill>
                  <a:srgbClr val="1B1A17"/>
                </a:solidFill>
                <a:latin typeface="Trebuchet MS"/>
                <a:cs typeface="Trebuchet MS"/>
              </a:rPr>
              <a:t>statements.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ARNAB NANDI</dc:creator>
  <cp:keywords>DAFRpWCtMfg,BAE4a5ua6R0</cp:keywords>
  <dc:title>Open IIT Data Anal</dc:title>
  <dcterms:created xsi:type="dcterms:W3CDTF">2022-11-11T18:24:02Z</dcterms:created>
  <dcterms:modified xsi:type="dcterms:W3CDTF">2022-11-11T18:24:02Z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2022-11-11T00:00:00Z</vt:filetime>
  </property>
  <property fmtid="{D5CDD505-2E9C-101B-9397-08002B2CF9AE}" pid="3" name="Creator">
    <vt:lpwstr>Canva</vt:lpwstr>
  </property>
  <property fmtid="{D5CDD505-2E9C-101B-9397-08002B2CF9AE}" pid="4" name="LastSaved">
    <vt:filetime>2022-11-11T00:00:00Z</vt:filetime>
  </property>
</Properties>
</file>