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56" r:id="rId4"/>
    <p:sldId id="257" r:id="rId5"/>
    <p:sldId id="261" r:id="rId6"/>
    <p:sldId id="262" r:id="rId7"/>
    <p:sldId id="263" r:id="rId8"/>
    <p:sldId id="264" r:id="rId9"/>
    <p:sldId id="265" r:id="rId10"/>
  </p:sldIdLst>
  <p:sldSz cx="11887200" cy="8229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1346836"/>
            <a:ext cx="1010412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322446"/>
            <a:ext cx="89154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B178-934E-4184-BDBE-6643732D512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5F9D-F734-4833-8BAB-40FB40C66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0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B178-934E-4184-BDBE-6643732D512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5F9D-F734-4833-8BAB-40FB40C66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8" y="438150"/>
            <a:ext cx="2563178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438150"/>
            <a:ext cx="7540943" cy="69742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B178-934E-4184-BDBE-6643732D512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5F9D-F734-4833-8BAB-40FB40C66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0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B178-934E-4184-BDBE-6643732D512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5F9D-F734-4833-8BAB-40FB40C66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4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2051688"/>
            <a:ext cx="1025271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5507358"/>
            <a:ext cx="1025271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B178-934E-4184-BDBE-6643732D512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5F9D-F734-4833-8BAB-40FB40C66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7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2190750"/>
            <a:ext cx="505206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2190750"/>
            <a:ext cx="505206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B178-934E-4184-BDBE-6643732D512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5F9D-F734-4833-8BAB-40FB40C66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9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438152"/>
            <a:ext cx="1025271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5" y="2017396"/>
            <a:ext cx="5028842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5" y="3006090"/>
            <a:ext cx="5028842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6" y="2017396"/>
            <a:ext cx="505360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6" y="3006090"/>
            <a:ext cx="5053608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B178-934E-4184-BDBE-6643732D512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5F9D-F734-4833-8BAB-40FB40C66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9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B178-934E-4184-BDBE-6643732D512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5F9D-F734-4833-8BAB-40FB40C66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2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B178-934E-4184-BDBE-6643732D512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5F9D-F734-4833-8BAB-40FB40C66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2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548640"/>
            <a:ext cx="3833931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1184912"/>
            <a:ext cx="6017895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468880"/>
            <a:ext cx="3833931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B178-934E-4184-BDBE-6643732D512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5F9D-F734-4833-8BAB-40FB40C66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8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548640"/>
            <a:ext cx="3833931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1184912"/>
            <a:ext cx="6017895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468880"/>
            <a:ext cx="3833931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B178-934E-4184-BDBE-6643732D512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5F9D-F734-4833-8BAB-40FB40C66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6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438152"/>
            <a:ext cx="1025271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2190750"/>
            <a:ext cx="1025271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7627622"/>
            <a:ext cx="26746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4B178-934E-4184-BDBE-6643732D512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7627622"/>
            <a:ext cx="401193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7627622"/>
            <a:ext cx="26746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75F9D-F734-4833-8BAB-40FB40C66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4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245" y="690880"/>
            <a:ext cx="10252710" cy="6721476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WIFLY GSX </a:t>
            </a:r>
          </a:p>
          <a:p>
            <a:pPr marL="0" indent="0" algn="ctr">
              <a:buNone/>
            </a:pPr>
            <a:r>
              <a:rPr lang="en-US" sz="1800" dirty="0"/>
              <a:t>802.11 b/g wireless LAN Modules 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Current Model: RN-131C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6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245" y="518160"/>
            <a:ext cx="10252710" cy="6894196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PIO4=Green </a:t>
            </a:r>
            <a:r>
              <a:rPr lang="en-US" sz="2800" b="1" u="sng" dirty="0" smtClean="0"/>
              <a:t>LED:</a:t>
            </a:r>
          </a:p>
          <a:p>
            <a:pPr marL="0" indent="0">
              <a:buNone/>
            </a:pPr>
            <a:r>
              <a:rPr lang="en-US" sz="1800" b="1" dirty="0"/>
              <a:t>ON solid </a:t>
            </a:r>
            <a:r>
              <a:rPr lang="en-US" sz="1800" dirty="0" smtClean="0"/>
              <a:t>:Connected </a:t>
            </a:r>
            <a:r>
              <a:rPr lang="en-US" sz="1800" dirty="0"/>
              <a:t>over TCP </a:t>
            </a:r>
          </a:p>
          <a:p>
            <a:pPr marL="0" indent="0">
              <a:buNone/>
            </a:pPr>
            <a:r>
              <a:rPr lang="en-US" sz="1800" b="1" dirty="0"/>
              <a:t>Fast blink </a:t>
            </a:r>
            <a:r>
              <a:rPr lang="en-US" sz="1800" dirty="0" smtClean="0"/>
              <a:t>:No </a:t>
            </a:r>
            <a:r>
              <a:rPr lang="en-US" sz="1800" dirty="0"/>
              <a:t>IP address </a:t>
            </a:r>
          </a:p>
          <a:p>
            <a:pPr marL="0" indent="0">
              <a:buNone/>
            </a:pPr>
            <a:r>
              <a:rPr lang="en-US" sz="1800" b="1" dirty="0"/>
              <a:t>Slow </a:t>
            </a:r>
            <a:r>
              <a:rPr lang="en-US" sz="1800" b="1" dirty="0" smtClean="0"/>
              <a:t>blink</a:t>
            </a:r>
            <a:r>
              <a:rPr lang="en-US" sz="1800" dirty="0" smtClean="0"/>
              <a:t>: </a:t>
            </a:r>
            <a:r>
              <a:rPr lang="en-US" sz="1800" dirty="0"/>
              <a:t>IP address OK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800" b="1" u="sng" dirty="0" smtClean="0"/>
              <a:t>PIO5=Yellow </a:t>
            </a:r>
            <a:r>
              <a:rPr lang="en-US" sz="2800" b="1" u="sng" dirty="0"/>
              <a:t>LED:</a:t>
            </a:r>
          </a:p>
          <a:p>
            <a:pPr marL="0" indent="0">
              <a:buNone/>
            </a:pPr>
            <a:r>
              <a:rPr lang="en-US" sz="1800" b="1" dirty="0"/>
              <a:t>ON solid 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r>
              <a:rPr lang="en-US" sz="1800" b="1" dirty="0" smtClean="0"/>
              <a:t>Fast </a:t>
            </a:r>
            <a:r>
              <a:rPr lang="en-US" sz="1800" b="1" dirty="0"/>
              <a:t>blink </a:t>
            </a:r>
            <a:r>
              <a:rPr lang="en-US" sz="1800" dirty="0"/>
              <a:t>:Rx/</a:t>
            </a:r>
            <a:r>
              <a:rPr lang="en-US" sz="1800" dirty="0" err="1"/>
              <a:t>Tx</a:t>
            </a:r>
            <a:r>
              <a:rPr lang="en-US" sz="1800" dirty="0"/>
              <a:t> data </a:t>
            </a:r>
            <a:r>
              <a:rPr lang="en-US" sz="1800" dirty="0" smtClean="0"/>
              <a:t>transfer</a:t>
            </a:r>
          </a:p>
          <a:p>
            <a:pPr marL="0" indent="0">
              <a:buNone/>
            </a:pPr>
            <a:r>
              <a:rPr lang="en-US" sz="1800" b="1" dirty="0" smtClean="0"/>
              <a:t>Slow blink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800" b="1" u="sng" dirty="0" smtClean="0"/>
              <a:t>PIO5=Red </a:t>
            </a:r>
            <a:r>
              <a:rPr lang="en-US" sz="2800" b="1" u="sng" dirty="0"/>
              <a:t>LED:</a:t>
            </a:r>
          </a:p>
          <a:p>
            <a:pPr marL="0" indent="0">
              <a:buNone/>
            </a:pPr>
            <a:r>
              <a:rPr lang="en-US" sz="1800" b="1" dirty="0"/>
              <a:t>ON solid 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b="1" dirty="0"/>
              <a:t>Fast blink </a:t>
            </a:r>
            <a:r>
              <a:rPr lang="en-US" sz="1800" dirty="0"/>
              <a:t>:Not </a:t>
            </a:r>
            <a:r>
              <a:rPr lang="en-US" sz="1800" dirty="0" smtClean="0"/>
              <a:t>Associated</a:t>
            </a:r>
          </a:p>
          <a:p>
            <a:pPr marL="0" indent="0">
              <a:buNone/>
            </a:pPr>
            <a:r>
              <a:rPr lang="en-US" sz="1800" b="1" dirty="0" smtClean="0"/>
              <a:t>Slow </a:t>
            </a:r>
            <a:r>
              <a:rPr lang="en-US" sz="1800" b="1" dirty="0"/>
              <a:t>blink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r>
              <a:rPr lang="en-US" sz="1800" b="1" dirty="0" smtClean="0"/>
              <a:t>OFF: </a:t>
            </a:r>
            <a:r>
              <a:rPr lang="en-US" sz="1800" dirty="0" smtClean="0"/>
              <a:t>Associated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8228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4620" y="778709"/>
            <a:ext cx="8915400" cy="597971"/>
          </a:xfrm>
        </p:spPr>
        <p:txBody>
          <a:bodyPr>
            <a:normAutofit/>
          </a:bodyPr>
          <a:lstStyle/>
          <a:p>
            <a:r>
              <a:rPr lang="en-US" sz="3120" dirty="0"/>
              <a:t>Entering command mode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1840" y="1686560"/>
            <a:ext cx="10149840" cy="6004560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Upon power </a:t>
            </a:r>
            <a:r>
              <a:rPr lang="en-US" b="1" u="sng" dirty="0" smtClean="0"/>
              <a:t>up: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device will be in </a:t>
            </a:r>
            <a:r>
              <a:rPr lang="en-US" sz="2400" b="1" dirty="0"/>
              <a:t>data</a:t>
            </a:r>
            <a:r>
              <a:rPr lang="en-US" sz="2400" dirty="0"/>
              <a:t> </a:t>
            </a:r>
            <a:r>
              <a:rPr lang="en-US" sz="2400" dirty="0" smtClean="0"/>
              <a:t>mode</a:t>
            </a:r>
            <a:endParaRPr lang="en-US" sz="2400" dirty="0" smtClean="0"/>
          </a:p>
          <a:p>
            <a:pPr algn="l"/>
            <a:r>
              <a:rPr lang="en-US" b="1" u="sng" dirty="0" smtClean="0"/>
              <a:t>To </a:t>
            </a:r>
            <a:r>
              <a:rPr lang="en-US" b="1" u="sng" dirty="0"/>
              <a:t>enter command </a:t>
            </a:r>
            <a:r>
              <a:rPr lang="en-US" b="1" u="sng" dirty="0" smtClean="0"/>
              <a:t>mode: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Exactly </a:t>
            </a:r>
            <a:r>
              <a:rPr lang="en-US" sz="2400" dirty="0"/>
              <a:t>the three characters </a:t>
            </a:r>
            <a:r>
              <a:rPr lang="en-US" sz="2400" b="1" dirty="0"/>
              <a:t>$$$</a:t>
            </a:r>
            <a:r>
              <a:rPr lang="en-US" sz="2400" dirty="0"/>
              <a:t> </a:t>
            </a:r>
            <a:r>
              <a:rPr lang="en-US" sz="2400" dirty="0" smtClean="0"/>
              <a:t>must </a:t>
            </a:r>
            <a:r>
              <a:rPr lang="en-US" sz="2400" dirty="0"/>
              <a:t>be sent.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device will respond with </a:t>
            </a:r>
            <a:r>
              <a:rPr lang="en-US" sz="2400" b="1" dirty="0"/>
              <a:t>CMD</a:t>
            </a:r>
            <a:r>
              <a:rPr lang="en-US" sz="2400" dirty="0" smtClean="0"/>
              <a:t>.</a:t>
            </a:r>
          </a:p>
          <a:p>
            <a:pPr algn="l"/>
            <a:r>
              <a:rPr lang="en-US" sz="2400" dirty="0"/>
              <a:t>(This will verify that your cable and comm. settings are correct)</a:t>
            </a:r>
            <a:endParaRPr lang="en-US" sz="2400" dirty="0" smtClean="0"/>
          </a:p>
          <a:p>
            <a:pPr algn="l"/>
            <a:r>
              <a:rPr lang="en-US" b="1" u="sng" dirty="0"/>
              <a:t>To exit command mode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 Send “exit”&lt;</a:t>
            </a:r>
            <a:r>
              <a:rPr lang="en-US" sz="2400" dirty="0" err="1" smtClean="0"/>
              <a:t>cr</a:t>
            </a:r>
            <a:r>
              <a:rPr lang="en-US" sz="2400" dirty="0" smtClean="0"/>
              <a:t>&gt;.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device will respond with “EXIT”. </a:t>
            </a:r>
            <a:endParaRPr lang="en-US" sz="2400" dirty="0" smtClean="0"/>
          </a:p>
          <a:p>
            <a:pPr algn="l"/>
            <a:r>
              <a:rPr lang="en-US" sz="2400" b="1" u="sng" dirty="0" smtClean="0"/>
              <a:t>Response</a:t>
            </a:r>
            <a:r>
              <a:rPr lang="en-US" sz="2400" dirty="0" smtClean="0"/>
              <a:t> </a:t>
            </a: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Most </a:t>
            </a:r>
            <a:r>
              <a:rPr lang="en-US" sz="2400" dirty="0"/>
              <a:t>valid commands will return an “</a:t>
            </a:r>
            <a:r>
              <a:rPr lang="en-US" sz="2400" b="1" dirty="0"/>
              <a:t>AOK</a:t>
            </a:r>
            <a:r>
              <a:rPr lang="en-US" sz="2400" dirty="0"/>
              <a:t>” response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Invalid ones will return an </a:t>
            </a:r>
            <a:r>
              <a:rPr lang="en-US" sz="2400" b="1" dirty="0"/>
              <a:t>“ERR” </a:t>
            </a:r>
            <a:r>
              <a:rPr lang="en-US" sz="2400" dirty="0"/>
              <a:t>description.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667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245" y="438152"/>
            <a:ext cx="10252710" cy="6083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245" y="1148080"/>
            <a:ext cx="10252710" cy="6264276"/>
          </a:xfrm>
        </p:spPr>
        <p:txBody>
          <a:bodyPr/>
          <a:lstStyle/>
          <a:p>
            <a:r>
              <a:rPr lang="en-US" sz="2800" dirty="0"/>
              <a:t>ASCII characters can be sent through a terminal emulator connected to the </a:t>
            </a:r>
            <a:r>
              <a:rPr lang="en-US" sz="2800" b="1" dirty="0"/>
              <a:t>UART</a:t>
            </a:r>
            <a:r>
              <a:rPr lang="en-US" sz="2800" dirty="0"/>
              <a:t> or via </a:t>
            </a:r>
            <a:r>
              <a:rPr lang="en-US" sz="2800" b="1" dirty="0"/>
              <a:t>Telnet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u="sng" dirty="0"/>
              <a:t>UART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When using </a:t>
            </a:r>
            <a:r>
              <a:rPr lang="en-US" sz="2800" dirty="0"/>
              <a:t>the UART </a:t>
            </a:r>
            <a:r>
              <a:rPr lang="en-US" sz="2800" dirty="0" smtClean="0"/>
              <a:t>communications, </a:t>
            </a:r>
            <a:r>
              <a:rPr lang="en-US" sz="2800" dirty="0"/>
              <a:t>settings should match the settings used when </a:t>
            </a:r>
            <a:r>
              <a:rPr lang="en-US" sz="2800" dirty="0" smtClean="0"/>
              <a:t>RN-131c </a:t>
            </a:r>
            <a:r>
              <a:rPr lang="en-US" sz="2800" dirty="0"/>
              <a:t>connects, </a:t>
            </a:r>
            <a:r>
              <a:rPr lang="en-US" sz="2800" dirty="0" smtClean="0"/>
              <a:t>e.g. the </a:t>
            </a:r>
            <a:r>
              <a:rPr lang="en-US" sz="2800" dirty="0"/>
              <a:t>default </a:t>
            </a:r>
            <a:r>
              <a:rPr lang="en-US" sz="2800" dirty="0" smtClean="0"/>
              <a:t>is: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9600 </a:t>
            </a:r>
            <a:r>
              <a:rPr lang="en-US" sz="2800" dirty="0" err="1"/>
              <a:t>baudrate</a:t>
            </a:r>
            <a:r>
              <a:rPr lang="en-US" sz="2800" dirty="0"/>
              <a:t>, </a:t>
            </a:r>
          </a:p>
          <a:p>
            <a:r>
              <a:rPr lang="en-US" sz="2800" dirty="0" smtClean="0"/>
              <a:t>8 </a:t>
            </a:r>
            <a:r>
              <a:rPr lang="en-US" sz="2800" dirty="0"/>
              <a:t>bits, </a:t>
            </a:r>
            <a:endParaRPr lang="en-US" sz="2800" dirty="0" smtClean="0"/>
          </a:p>
          <a:p>
            <a:r>
              <a:rPr lang="en-US" sz="2800" dirty="0" smtClean="0"/>
              <a:t>No </a:t>
            </a:r>
            <a:r>
              <a:rPr lang="en-US" sz="2800" dirty="0"/>
              <a:t>Parity, </a:t>
            </a:r>
            <a:endParaRPr lang="en-US" sz="2800" dirty="0" smtClean="0"/>
          </a:p>
          <a:p>
            <a:r>
              <a:rPr lang="en-US" sz="2800" dirty="0" smtClean="0"/>
              <a:t>1 </a:t>
            </a:r>
            <a:r>
              <a:rPr lang="en-US" sz="2800" dirty="0"/>
              <a:t>stop </a:t>
            </a:r>
            <a:r>
              <a:rPr lang="en-US" sz="2800" dirty="0" smtClean="0"/>
              <a:t>bit</a:t>
            </a:r>
            <a:endParaRPr lang="en-US" sz="2800" dirty="0"/>
          </a:p>
          <a:p>
            <a:r>
              <a:rPr lang="en-US" sz="2800" dirty="0" smtClean="0"/>
              <a:t> </a:t>
            </a:r>
            <a:r>
              <a:rPr lang="en-US" sz="2800" dirty="0"/>
              <a:t>hardware flow control disabled.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6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245" y="1717040"/>
            <a:ext cx="10252710" cy="569531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Configuring the module to make connections is a two set </a:t>
            </a:r>
            <a:r>
              <a:rPr lang="en-US" sz="2000" dirty="0" smtClean="0"/>
              <a:t>process:</a:t>
            </a:r>
          </a:p>
          <a:p>
            <a:r>
              <a:rPr lang="en-US" sz="2000" dirty="0" smtClean="0"/>
              <a:t> First, </a:t>
            </a:r>
            <a:r>
              <a:rPr lang="en-US" sz="2000" dirty="0"/>
              <a:t>you need to associate with a </a:t>
            </a:r>
            <a:r>
              <a:rPr lang="en-US" sz="2000" dirty="0" smtClean="0"/>
              <a:t>access point </a:t>
            </a:r>
            <a:r>
              <a:rPr lang="en-US" sz="2000" dirty="0"/>
              <a:t>(AP) </a:t>
            </a:r>
            <a:endParaRPr lang="en-US" sz="2000" dirty="0" smtClean="0"/>
          </a:p>
          <a:p>
            <a:r>
              <a:rPr lang="en-US" sz="2000" dirty="0" smtClean="0"/>
              <a:t>Second, </a:t>
            </a:r>
            <a:r>
              <a:rPr lang="en-US" sz="2000" dirty="0"/>
              <a:t>you need to open a connection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u="sng" dirty="0"/>
              <a:t>To configure the module over the </a:t>
            </a:r>
            <a:r>
              <a:rPr lang="en-US" sz="2000" b="1" u="sng" dirty="0" err="1"/>
              <a:t>WiFi</a:t>
            </a:r>
            <a:r>
              <a:rPr lang="en-US" sz="2000" b="1" u="sng" dirty="0"/>
              <a:t> link</a:t>
            </a:r>
            <a:endParaRPr lang="en-US" sz="2000" b="1" u="sng" dirty="0" smtClean="0"/>
          </a:p>
          <a:p>
            <a:r>
              <a:rPr lang="en-US" sz="2000" dirty="0"/>
              <a:t>The module must be </a:t>
            </a:r>
            <a:r>
              <a:rPr lang="en-US" sz="2000" dirty="0" smtClean="0"/>
              <a:t>associated to </a:t>
            </a:r>
            <a:r>
              <a:rPr lang="en-US" sz="2000" dirty="0"/>
              <a:t>a network to connect to it 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/>
              <a:t>program the network settings</a:t>
            </a:r>
            <a:r>
              <a:rPr lang="en-US" sz="2000" dirty="0" smtClean="0"/>
              <a:t>.</a:t>
            </a:r>
          </a:p>
          <a:p>
            <a:pPr lvl="1"/>
            <a:r>
              <a:rPr lang="en-US" sz="1800" b="1" u="sng" dirty="0" smtClean="0"/>
              <a:t>Configuring </a:t>
            </a:r>
            <a:r>
              <a:rPr lang="en-US" sz="1800" b="1" u="sng" dirty="0"/>
              <a:t>the module using </a:t>
            </a:r>
            <a:r>
              <a:rPr lang="en-US" sz="1800" b="1" u="sng" dirty="0" err="1"/>
              <a:t>adhoc</a:t>
            </a:r>
            <a:r>
              <a:rPr lang="en-US" sz="1800" b="1" u="sng" dirty="0"/>
              <a:t> </a:t>
            </a:r>
            <a:r>
              <a:rPr lang="en-US" sz="1800" b="1" u="sng" dirty="0" smtClean="0"/>
              <a:t>mode: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Once </a:t>
            </a:r>
            <a:r>
              <a:rPr lang="en-US" sz="2000" dirty="0"/>
              <a:t>in </a:t>
            </a:r>
            <a:r>
              <a:rPr lang="en-US" sz="2000" dirty="0" err="1"/>
              <a:t>adhoc</a:t>
            </a:r>
            <a:r>
              <a:rPr lang="en-US" sz="2000" dirty="0"/>
              <a:t> mode open up a telnet </a:t>
            </a:r>
            <a:r>
              <a:rPr lang="en-US" sz="2000" dirty="0" smtClean="0"/>
              <a:t>window on </a:t>
            </a:r>
            <a:r>
              <a:rPr lang="en-US" sz="2000" dirty="0"/>
              <a:t>IP address 169.254.1.1 port </a:t>
            </a:r>
            <a:r>
              <a:rPr lang="en-US" sz="2000" dirty="0" smtClean="0"/>
              <a:t>2000</a:t>
            </a:r>
          </a:p>
          <a:p>
            <a:pPr marL="0" indent="0">
              <a:buNone/>
            </a:pPr>
            <a:endParaRPr lang="en-US" sz="2000" dirty="0" smtClean="0"/>
          </a:p>
          <a:p>
            <a:pPr lvl="1"/>
            <a:r>
              <a:rPr lang="en-US" sz="1800" b="1" u="sng" dirty="0"/>
              <a:t>Configuring </a:t>
            </a:r>
            <a:r>
              <a:rPr lang="en-US" sz="1800" b="1" u="sng" dirty="0"/>
              <a:t>the module using the UART mode </a:t>
            </a:r>
            <a:endParaRPr lang="en-US" sz="1800" b="1" u="sng" dirty="0"/>
          </a:p>
          <a:p>
            <a:r>
              <a:rPr lang="en-US" sz="1800" dirty="0"/>
              <a:t>O</a:t>
            </a:r>
            <a:r>
              <a:rPr lang="en-US" sz="1800" dirty="0" smtClean="0"/>
              <a:t>pen a terminal </a:t>
            </a:r>
            <a:r>
              <a:rPr lang="en-US" sz="1800" dirty="0"/>
              <a:t>emulator on the COM port associated with that </a:t>
            </a:r>
            <a:r>
              <a:rPr lang="en-US" sz="1800" dirty="0" err="1"/>
              <a:t>deveice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The default baud rate is 9600, 8 bits </a:t>
            </a:r>
            <a:r>
              <a:rPr lang="en-US" sz="1800" dirty="0" smtClean="0"/>
              <a:t>no parity</a:t>
            </a:r>
            <a:r>
              <a:rPr lang="en-US" sz="1800" dirty="0"/>
              <a:t>.</a:t>
            </a:r>
            <a:r>
              <a:rPr lang="en-US" sz="1800" b="1" u="sng" dirty="0" smtClean="0"/>
              <a:t>  </a:t>
            </a:r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817245" y="861814"/>
            <a:ext cx="98913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-Bold"/>
              </a:rPr>
              <a:t>Joining Networks and Making Connections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330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245" y="438152"/>
            <a:ext cx="10252710" cy="5067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/>
              <a:t>Connect to a </a:t>
            </a:r>
            <a:r>
              <a:rPr lang="en-US" sz="3200" b="1" dirty="0" err="1" smtClean="0"/>
              <a:t>WiFi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245" y="1036320"/>
            <a:ext cx="10252710" cy="6376036"/>
          </a:xfrm>
        </p:spPr>
        <p:txBody>
          <a:bodyPr>
            <a:normAutofit/>
          </a:bodyPr>
          <a:lstStyle/>
          <a:p>
            <a:r>
              <a:rPr lang="en-US" sz="2000" dirty="0"/>
              <a:t>Type </a:t>
            </a:r>
            <a:r>
              <a:rPr lang="en-US" sz="2000" b="1" i="1" dirty="0"/>
              <a:t>show net </a:t>
            </a:r>
            <a:r>
              <a:rPr lang="en-US" sz="2000" dirty="0"/>
              <a:t>to display the current network settings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Now </a:t>
            </a:r>
            <a:r>
              <a:rPr lang="en-US" sz="2000" dirty="0" smtClean="0"/>
              <a:t>find </a:t>
            </a:r>
            <a:r>
              <a:rPr lang="en-US" sz="2000" dirty="0"/>
              <a:t>all available networks with the </a:t>
            </a:r>
            <a:r>
              <a:rPr lang="en-US" sz="2000" b="1" i="1" dirty="0"/>
              <a:t>scan </a:t>
            </a:r>
            <a:r>
              <a:rPr lang="en-US" sz="2000" dirty="0" smtClean="0"/>
              <a:t>command</a:t>
            </a:r>
          </a:p>
          <a:p>
            <a:r>
              <a:rPr lang="en-US" sz="2000" dirty="0"/>
              <a:t>Type </a:t>
            </a:r>
            <a:r>
              <a:rPr lang="en-US" sz="2000" b="1" i="1" dirty="0"/>
              <a:t>join </a:t>
            </a:r>
            <a:r>
              <a:rPr lang="en-US" sz="2000" b="1" i="1" dirty="0" smtClean="0"/>
              <a:t>&lt;available SSID&gt; </a:t>
            </a:r>
            <a:r>
              <a:rPr lang="en-US" sz="2000" dirty="0"/>
              <a:t>to associate with an access point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If the access point is security enabled you will need to set the pass phrase prior to issuing the </a:t>
            </a:r>
            <a:r>
              <a:rPr lang="en-US" sz="2000" b="1" i="1" dirty="0"/>
              <a:t>join </a:t>
            </a:r>
            <a:r>
              <a:rPr lang="en-US" sz="2000" dirty="0"/>
              <a:t>command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To set the pass phrase for WPA use the command </a:t>
            </a:r>
            <a:r>
              <a:rPr lang="en-US" sz="2000" b="1" i="1" dirty="0"/>
              <a:t>set </a:t>
            </a:r>
            <a:r>
              <a:rPr lang="en-US" sz="2000" b="1" i="1" dirty="0" err="1" smtClean="0"/>
              <a:t>wlan</a:t>
            </a:r>
            <a:r>
              <a:rPr lang="en-US" sz="2000" b="1" i="1" dirty="0"/>
              <a:t> </a:t>
            </a:r>
            <a:r>
              <a:rPr lang="en-US" sz="2000" b="1" i="1" dirty="0" smtClean="0"/>
              <a:t>phrase </a:t>
            </a:r>
            <a:r>
              <a:rPr lang="en-US" sz="2000" b="1" i="1" dirty="0"/>
              <a:t>&lt;string&gt;</a:t>
            </a:r>
            <a:r>
              <a:rPr lang="en-US" sz="2000" dirty="0"/>
              <a:t>. For WEP set the key using the </a:t>
            </a:r>
            <a:r>
              <a:rPr lang="en-US" sz="2000" b="1" i="1" dirty="0"/>
              <a:t>set </a:t>
            </a:r>
            <a:r>
              <a:rPr lang="en-US" sz="2000" b="1" i="1" dirty="0" err="1"/>
              <a:t>wlan</a:t>
            </a:r>
            <a:r>
              <a:rPr lang="en-US" sz="2000" b="1" i="1" dirty="0"/>
              <a:t> key &lt;</a:t>
            </a:r>
            <a:r>
              <a:rPr lang="en-US" sz="2000" b="1" i="1" dirty="0" err="1"/>
              <a:t>num</a:t>
            </a:r>
            <a:r>
              <a:rPr lang="en-US" sz="2000" b="1" i="1" dirty="0"/>
              <a:t>&gt; </a:t>
            </a:r>
            <a:r>
              <a:rPr lang="en-US" sz="2000" dirty="0"/>
              <a:t>command.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838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245" y="438152"/>
            <a:ext cx="10252710" cy="6083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573682"/>
              </p:ext>
            </p:extLst>
          </p:nvPr>
        </p:nvGraphicFramePr>
        <p:xfrm>
          <a:off x="822324" y="1889443"/>
          <a:ext cx="10252076" cy="464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6038"/>
                <a:gridCol w="51260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Infrastucture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Ad-Hoc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16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access point (AP) is the common point linking all </a:t>
                      </a:r>
                      <a:r>
                        <a:rPr lang="en-US" sz="216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sz="216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devices.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6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sz="216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device is linked directly to every other </a:t>
                      </a:r>
                      <a:r>
                        <a:rPr lang="en-US" sz="216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sz="216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device on the </a:t>
                      </a:r>
                      <a:r>
                        <a:rPr lang="en-US" sz="216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Adhoc</a:t>
                      </a:r>
                      <a:r>
                        <a:rPr lang="en-US" sz="216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network. There is no access point.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16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access point keeps track of who’s on the local network and directs IP packets. In many cases the AP is also a router and will forward packets from the local network to other networks and the internet.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6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</a:t>
                      </a:r>
                      <a:r>
                        <a:rPr lang="en-US" sz="216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sz="216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devices on the </a:t>
                      </a:r>
                      <a:r>
                        <a:rPr lang="en-US" sz="216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adhoc</a:t>
                      </a:r>
                      <a:r>
                        <a:rPr lang="en-US" sz="216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network participate in keeping the network alive and each keeps track of the other active</a:t>
                      </a:r>
                    </a:p>
                    <a:p>
                      <a:r>
                        <a:rPr lang="en-US" sz="216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devices on the network by sending and receiving beacon and probe packets.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16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also very common for the AP to be running a DHCP server which tracks and assigns IP addresses.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6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most cases IP addresses are</a:t>
                      </a:r>
                    </a:p>
                    <a:p>
                      <a:r>
                        <a:rPr lang="en-US" sz="216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assigned through Auto IP, although one of the </a:t>
                      </a:r>
                      <a:r>
                        <a:rPr lang="en-US" sz="216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sz="216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devices can be configured as a DHCP server.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665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245" y="599440"/>
            <a:ext cx="10252710" cy="6812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set </a:t>
            </a:r>
            <a:r>
              <a:rPr lang="en-US" sz="2000" b="1" dirty="0" err="1"/>
              <a:t>wlan</a:t>
            </a:r>
            <a:r>
              <a:rPr lang="en-US" sz="2000" b="1" dirty="0"/>
              <a:t> join &lt;value</a:t>
            </a:r>
            <a:r>
              <a:rPr lang="en-US" sz="2000" b="1" dirty="0" smtClean="0"/>
              <a:t>&gt;</a:t>
            </a:r>
          </a:p>
          <a:p>
            <a:r>
              <a:rPr lang="en-US" sz="2000" dirty="0" smtClean="0"/>
              <a:t>4</a:t>
            </a:r>
          </a:p>
          <a:p>
            <a:pPr marL="0" indent="0">
              <a:buNone/>
            </a:pPr>
            <a:r>
              <a:rPr lang="en-US" sz="2000" dirty="0" smtClean="0"/>
              <a:t>Create </a:t>
            </a:r>
            <a:r>
              <a:rPr lang="en-US" sz="2000" dirty="0"/>
              <a:t>an </a:t>
            </a:r>
            <a:r>
              <a:rPr lang="en-US" sz="2000" b="1" dirty="0" err="1"/>
              <a:t>Adhoc</a:t>
            </a:r>
            <a:r>
              <a:rPr lang="en-US" sz="2000" b="1" dirty="0"/>
              <a:t> network</a:t>
            </a:r>
            <a:r>
              <a:rPr lang="en-US" sz="2000" dirty="0"/>
              <a:t>, using stored </a:t>
            </a:r>
            <a:r>
              <a:rPr lang="en-US" sz="2000" b="1" dirty="0"/>
              <a:t>SSID, IP</a:t>
            </a:r>
          </a:p>
          <a:p>
            <a:pPr marL="0" indent="0">
              <a:buNone/>
            </a:pPr>
            <a:r>
              <a:rPr lang="en-US" sz="2000" b="1" dirty="0"/>
              <a:t>address </a:t>
            </a:r>
            <a:r>
              <a:rPr lang="en-US" sz="2000" dirty="0"/>
              <a:t>and</a:t>
            </a:r>
            <a:r>
              <a:rPr lang="en-US" sz="2000" b="1" dirty="0"/>
              <a:t> </a:t>
            </a:r>
            <a:r>
              <a:rPr lang="en-US" sz="2000" b="1" dirty="0" err="1"/>
              <a:t>netmask</a:t>
            </a:r>
            <a:r>
              <a:rPr lang="en-US" sz="2000" dirty="0"/>
              <a:t>. Channel MUST be set.</a:t>
            </a:r>
          </a:p>
          <a:p>
            <a:pPr marL="0" indent="0">
              <a:buNone/>
            </a:pPr>
            <a:r>
              <a:rPr lang="en-US" sz="2000" b="1" dirty="0"/>
              <a:t>DHCP</a:t>
            </a:r>
            <a:r>
              <a:rPr lang="en-US" sz="2000" dirty="0"/>
              <a:t> should be </a:t>
            </a:r>
            <a:r>
              <a:rPr lang="en-US" sz="2000" b="1" dirty="0"/>
              <a:t>0</a:t>
            </a:r>
            <a:r>
              <a:rPr lang="en-US" sz="2000" dirty="0"/>
              <a:t> (</a:t>
            </a:r>
            <a:r>
              <a:rPr lang="en-US" sz="2000" b="1" dirty="0"/>
              <a:t>static IP</a:t>
            </a:r>
            <a:r>
              <a:rPr lang="en-US" sz="2000" dirty="0"/>
              <a:t>) or set to Auto-IP with</a:t>
            </a:r>
          </a:p>
          <a:p>
            <a:pPr marL="0" indent="0">
              <a:buNone/>
            </a:pPr>
            <a:r>
              <a:rPr lang="en-US" sz="2000" dirty="0"/>
              <a:t>this policy. (unless another </a:t>
            </a:r>
            <a:r>
              <a:rPr lang="en-US" sz="2000" dirty="0" err="1"/>
              <a:t>Adhoc</a:t>
            </a:r>
            <a:r>
              <a:rPr lang="en-US" sz="2000" dirty="0"/>
              <a:t> device can act as</a:t>
            </a:r>
          </a:p>
          <a:p>
            <a:pPr marL="0" indent="0">
              <a:buNone/>
            </a:pPr>
            <a:r>
              <a:rPr lang="en-US" sz="2000" dirty="0"/>
              <a:t>DHCP server)</a:t>
            </a:r>
          </a:p>
          <a:p>
            <a:pPr marL="0" indent="0">
              <a:buNone/>
            </a:pPr>
            <a:r>
              <a:rPr lang="en-US" sz="2000" dirty="0"/>
              <a:t>This policy is often used instead of the hardware</a:t>
            </a:r>
          </a:p>
          <a:p>
            <a:pPr marL="0" indent="0">
              <a:buNone/>
            </a:pPr>
            <a:r>
              <a:rPr lang="en-US" sz="2000" dirty="0"/>
              <a:t>jumper to </a:t>
            </a:r>
            <a:r>
              <a:rPr lang="en-US" sz="2000" dirty="0" err="1"/>
              <a:t>creat</a:t>
            </a:r>
            <a:r>
              <a:rPr lang="en-US" sz="2000" dirty="0"/>
              <a:t> a custom </a:t>
            </a:r>
            <a:r>
              <a:rPr lang="en-US" sz="2000" dirty="0" err="1"/>
              <a:t>Adhoc</a:t>
            </a:r>
            <a:r>
              <a:rPr lang="en-US" sz="2000" dirty="0"/>
              <a:t> </a:t>
            </a:r>
            <a:r>
              <a:rPr lang="en-US" sz="2000" dirty="0" smtClean="0"/>
              <a:t>network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/>
              <a:t>set </a:t>
            </a:r>
            <a:r>
              <a:rPr lang="en-US" sz="2000" b="1" dirty="0" err="1"/>
              <a:t>wlan</a:t>
            </a:r>
            <a:r>
              <a:rPr lang="en-US" sz="2000" b="1" dirty="0"/>
              <a:t> </a:t>
            </a:r>
            <a:r>
              <a:rPr lang="en-US" sz="2000" b="1" dirty="0" err="1"/>
              <a:t>auth</a:t>
            </a:r>
            <a:r>
              <a:rPr lang="en-US" sz="2000" b="1" dirty="0"/>
              <a:t> &lt;value</a:t>
            </a:r>
            <a:r>
              <a:rPr lang="en-US" sz="2000" b="1" dirty="0" smtClean="0"/>
              <a:t>&gt;</a:t>
            </a:r>
          </a:p>
          <a:p>
            <a:r>
              <a:rPr lang="en-US" sz="2000" b="1" dirty="0"/>
              <a:t>0</a:t>
            </a:r>
            <a:r>
              <a:rPr lang="en-US" sz="2000" dirty="0"/>
              <a:t> Open (Default)</a:t>
            </a:r>
            <a:endParaRPr lang="en-US" sz="2000" b="1" dirty="0" smtClean="0"/>
          </a:p>
          <a:p>
            <a:r>
              <a:rPr lang="en-US" sz="2000" b="1" dirty="0"/>
              <a:t>4</a:t>
            </a:r>
            <a:r>
              <a:rPr lang="en-US" sz="2000" dirty="0"/>
              <a:t> </a:t>
            </a:r>
            <a:r>
              <a:rPr lang="en-US" sz="2000" dirty="0" smtClean="0"/>
              <a:t>WPA2-PSK</a:t>
            </a:r>
          </a:p>
          <a:p>
            <a:r>
              <a:rPr lang="en-US" sz="2000" b="1" dirty="0"/>
              <a:t>6</a:t>
            </a:r>
            <a:r>
              <a:rPr lang="en-US" sz="2000" dirty="0"/>
              <a:t> </a:t>
            </a:r>
            <a:r>
              <a:rPr lang="en-US" sz="2000" dirty="0" err="1"/>
              <a:t>Adhoc</a:t>
            </a:r>
            <a:r>
              <a:rPr lang="en-US" sz="2000" dirty="0"/>
              <a:t>, Join any </a:t>
            </a:r>
            <a:r>
              <a:rPr lang="en-US" sz="2000" dirty="0" err="1"/>
              <a:t>Adhoc</a:t>
            </a:r>
            <a:r>
              <a:rPr lang="en-US" sz="2000" dirty="0"/>
              <a:t> </a:t>
            </a:r>
            <a:r>
              <a:rPr lang="en-US" sz="2000" dirty="0" smtClean="0"/>
              <a:t>network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8768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245" y="438152"/>
            <a:ext cx="10252710" cy="3441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To enable </a:t>
            </a:r>
            <a:r>
              <a:rPr lang="en-US" sz="3200" b="1" dirty="0" err="1"/>
              <a:t>adhoc</a:t>
            </a:r>
            <a:r>
              <a:rPr lang="en-US" sz="3200" b="1" dirty="0"/>
              <a:t> mode </a:t>
            </a:r>
            <a:r>
              <a:rPr lang="en-US" sz="3200" b="1"/>
              <a:t>from </a:t>
            </a:r>
            <a:r>
              <a:rPr lang="en-US" sz="3200" b="1" smtClean="0"/>
              <a:t>software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245" y="1046480"/>
            <a:ext cx="10252710" cy="6365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From command </a:t>
            </a:r>
            <a:r>
              <a:rPr lang="en-US" sz="2000" dirty="0" smtClean="0"/>
              <a:t>mode:</a:t>
            </a:r>
          </a:p>
          <a:p>
            <a:pPr marL="0" indent="0">
              <a:buNone/>
            </a:pPr>
            <a:r>
              <a:rPr lang="en-US" sz="2000" b="1" dirty="0"/>
              <a:t>set </a:t>
            </a:r>
            <a:r>
              <a:rPr lang="en-US" sz="2000" b="1" dirty="0" err="1"/>
              <a:t>wlan</a:t>
            </a:r>
            <a:r>
              <a:rPr lang="en-US" sz="2000" b="1" dirty="0"/>
              <a:t> join 4</a:t>
            </a:r>
          </a:p>
          <a:p>
            <a:pPr marL="0" indent="0">
              <a:buNone/>
            </a:pPr>
            <a:r>
              <a:rPr lang="en-US" sz="2000" b="1" dirty="0"/>
              <a:t>set </a:t>
            </a:r>
            <a:r>
              <a:rPr lang="en-US" sz="2000" b="1" dirty="0" err="1"/>
              <a:t>wlan</a:t>
            </a:r>
            <a:r>
              <a:rPr lang="en-US" sz="2000" b="1" dirty="0"/>
              <a:t> </a:t>
            </a:r>
            <a:r>
              <a:rPr lang="en-US" sz="2000" b="1" dirty="0" err="1"/>
              <a:t>ssid</a:t>
            </a:r>
            <a:r>
              <a:rPr lang="en-US" sz="2000" b="1" dirty="0"/>
              <a:t> </a:t>
            </a:r>
            <a:r>
              <a:rPr lang="en-US" sz="2000" b="1" dirty="0" err="1"/>
              <a:t>my_adhoc_network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set </a:t>
            </a:r>
            <a:r>
              <a:rPr lang="en-US" sz="2000" b="1" dirty="0" err="1"/>
              <a:t>wlan</a:t>
            </a:r>
            <a:r>
              <a:rPr lang="en-US" sz="2000" b="1" dirty="0"/>
              <a:t> </a:t>
            </a:r>
            <a:r>
              <a:rPr lang="en-US" sz="2000" b="1" dirty="0" err="1"/>
              <a:t>chan</a:t>
            </a:r>
            <a:r>
              <a:rPr lang="en-US" sz="2000" b="1" dirty="0"/>
              <a:t> </a:t>
            </a:r>
            <a:r>
              <a:rPr lang="en-US" sz="2000" b="1" dirty="0" smtClean="0"/>
              <a:t>1</a:t>
            </a:r>
          </a:p>
          <a:p>
            <a:pPr marL="0" indent="0">
              <a:buNone/>
            </a:pPr>
            <a:r>
              <a:rPr lang="en-US" sz="2000" dirty="0" smtClean="0"/>
              <a:t>(Turn </a:t>
            </a:r>
            <a:r>
              <a:rPr lang="en-US" sz="2000" dirty="0"/>
              <a:t>off DHCP and set the IP address and </a:t>
            </a:r>
            <a:r>
              <a:rPr lang="en-US" sz="2000" dirty="0" err="1"/>
              <a:t>netmask</a:t>
            </a:r>
            <a:r>
              <a:rPr lang="en-US" sz="2000" dirty="0"/>
              <a:t> so other devices know where to connect to the </a:t>
            </a:r>
            <a:r>
              <a:rPr lang="en-US" sz="2000" dirty="0" err="1" smtClean="0"/>
              <a:t>adhoc</a:t>
            </a:r>
            <a:r>
              <a:rPr lang="en-US" sz="2000" dirty="0"/>
              <a:t> </a:t>
            </a:r>
            <a:r>
              <a:rPr lang="en-US" sz="2000" dirty="0" err="1" smtClean="0"/>
              <a:t>WiFly</a:t>
            </a:r>
            <a:r>
              <a:rPr lang="en-US" sz="2000" dirty="0" smtClean="0"/>
              <a:t> </a:t>
            </a:r>
            <a:r>
              <a:rPr lang="en-US" sz="2000" dirty="0"/>
              <a:t>GSX. Since auto IP fixes the first two bytes of the IP address you want to use the </a:t>
            </a:r>
            <a:r>
              <a:rPr lang="en-US" sz="2000" dirty="0" err="1"/>
              <a:t>netmask</a:t>
            </a:r>
            <a:r>
              <a:rPr lang="en-US" sz="2000" dirty="0"/>
              <a:t> </a:t>
            </a:r>
            <a:r>
              <a:rPr lang="en-US" sz="2000" dirty="0" smtClean="0"/>
              <a:t>of 255.255.0.0 </a:t>
            </a:r>
            <a:r>
              <a:rPr lang="en-US" sz="2000" dirty="0"/>
              <a:t>so that other device connecting to the module can be reached</a:t>
            </a:r>
            <a:r>
              <a:rPr lang="en-US" sz="2000" dirty="0" smtClean="0"/>
              <a:t>.)</a:t>
            </a:r>
          </a:p>
          <a:p>
            <a:pPr marL="0" indent="0">
              <a:buNone/>
            </a:pPr>
            <a:r>
              <a:rPr lang="en-US" sz="2000" b="1" dirty="0"/>
              <a:t>set </a:t>
            </a:r>
            <a:r>
              <a:rPr lang="en-US" sz="2000" b="1" dirty="0" err="1"/>
              <a:t>ip</a:t>
            </a:r>
            <a:r>
              <a:rPr lang="en-US" sz="2000" b="1" dirty="0"/>
              <a:t> address 169.254.1.1</a:t>
            </a:r>
          </a:p>
          <a:p>
            <a:pPr marL="0" indent="0">
              <a:buNone/>
            </a:pPr>
            <a:r>
              <a:rPr lang="en-US" sz="2000" b="1" dirty="0"/>
              <a:t>set </a:t>
            </a:r>
            <a:r>
              <a:rPr lang="en-US" sz="2000" b="1" dirty="0" err="1"/>
              <a:t>ip</a:t>
            </a:r>
            <a:r>
              <a:rPr lang="en-US" sz="2000" b="1" dirty="0"/>
              <a:t> </a:t>
            </a:r>
            <a:r>
              <a:rPr lang="en-US" sz="2000" b="1" dirty="0" err="1"/>
              <a:t>netmask</a:t>
            </a:r>
            <a:r>
              <a:rPr lang="en-US" sz="2000" b="1" dirty="0"/>
              <a:t> 255.255.0.0</a:t>
            </a:r>
          </a:p>
          <a:p>
            <a:pPr marL="0" indent="0">
              <a:buNone/>
            </a:pPr>
            <a:r>
              <a:rPr lang="en-US" sz="2000" b="1" dirty="0"/>
              <a:t>set </a:t>
            </a:r>
            <a:r>
              <a:rPr lang="en-US" sz="2000" b="1" dirty="0" err="1"/>
              <a:t>ip</a:t>
            </a:r>
            <a:r>
              <a:rPr lang="en-US" sz="2000" b="1" dirty="0"/>
              <a:t> </a:t>
            </a:r>
            <a:r>
              <a:rPr lang="en-US" sz="2000" b="1" dirty="0" err="1"/>
              <a:t>dhcp</a:t>
            </a:r>
            <a:r>
              <a:rPr lang="en-US" sz="2000" b="1" dirty="0"/>
              <a:t> </a:t>
            </a:r>
            <a:r>
              <a:rPr lang="en-US" sz="2000" b="1" dirty="0" smtClean="0"/>
              <a:t>0</a:t>
            </a:r>
          </a:p>
          <a:p>
            <a:pPr marL="0" indent="0">
              <a:buNone/>
            </a:pPr>
            <a:r>
              <a:rPr lang="en-US" sz="2000" dirty="0" smtClean="0"/>
              <a:t>(Be </a:t>
            </a:r>
            <a:r>
              <a:rPr lang="en-US" sz="2000" dirty="0"/>
              <a:t>sure to save your configuration, then upon reboot the module will be in </a:t>
            </a:r>
            <a:r>
              <a:rPr lang="en-US" sz="2000" dirty="0" err="1"/>
              <a:t>adhoc</a:t>
            </a:r>
            <a:r>
              <a:rPr lang="en-US" sz="2000" dirty="0"/>
              <a:t> mode</a:t>
            </a:r>
            <a:r>
              <a:rPr lang="en-US" sz="2000" dirty="0" smtClean="0"/>
              <a:t>.)</a:t>
            </a:r>
            <a:endParaRPr lang="en-US" sz="2000" dirty="0"/>
          </a:p>
          <a:p>
            <a:r>
              <a:rPr lang="en-US" sz="2000" dirty="0"/>
              <a:t>To associate with an </a:t>
            </a:r>
            <a:r>
              <a:rPr lang="en-US" sz="2000" dirty="0" err="1"/>
              <a:t>adhoc</a:t>
            </a:r>
            <a:r>
              <a:rPr lang="en-US" sz="2000" dirty="0"/>
              <a:t> network from another </a:t>
            </a:r>
            <a:r>
              <a:rPr lang="en-US" sz="2000" dirty="0" err="1"/>
              <a:t>WiFly</a:t>
            </a:r>
            <a:r>
              <a:rPr lang="en-US" sz="2000" dirty="0"/>
              <a:t> device:</a:t>
            </a:r>
          </a:p>
          <a:p>
            <a:pPr marL="0" indent="0">
              <a:buNone/>
            </a:pPr>
            <a:r>
              <a:rPr lang="en-US" sz="2000" b="1" dirty="0" smtClean="0"/>
              <a:t>set </a:t>
            </a:r>
            <a:r>
              <a:rPr lang="en-US" sz="2000" b="1" dirty="0" err="1"/>
              <a:t>wlan</a:t>
            </a:r>
            <a:r>
              <a:rPr lang="en-US" sz="2000" b="1" dirty="0"/>
              <a:t> </a:t>
            </a:r>
            <a:r>
              <a:rPr lang="en-US" sz="2000" b="1" dirty="0" err="1"/>
              <a:t>ssid</a:t>
            </a:r>
            <a:r>
              <a:rPr lang="en-US" sz="2000" b="1" dirty="0"/>
              <a:t> </a:t>
            </a:r>
            <a:r>
              <a:rPr lang="en-US" sz="2000" b="1" dirty="0" err="1"/>
              <a:t>my_adhoc_network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reboot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6361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</TotalTime>
  <Words>796</Words>
  <Application>Microsoft Office PowerPoint</Application>
  <PresentationFormat>Custom</PresentationFormat>
  <Paragraphs>105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Times-Bold</vt:lpstr>
      <vt:lpstr>Office Theme</vt:lpstr>
      <vt:lpstr>PowerPoint Presentation</vt:lpstr>
      <vt:lpstr>PowerPoint Presentation</vt:lpstr>
      <vt:lpstr>Entering command mode</vt:lpstr>
      <vt:lpstr>Communication</vt:lpstr>
      <vt:lpstr>PowerPoint Presentation</vt:lpstr>
      <vt:lpstr>Connect to a WiFi</vt:lpstr>
      <vt:lpstr>Network</vt:lpstr>
      <vt:lpstr>PowerPoint Presentation</vt:lpstr>
      <vt:lpstr>To enable adhoc mode from software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Entering command mode</dc:title>
  <dc:creator>arnab paul</dc:creator>
  <cp:lastModifiedBy>arnab paul</cp:lastModifiedBy>
  <cp:revision>19</cp:revision>
  <dcterms:created xsi:type="dcterms:W3CDTF">2014-01-28T20:57:46Z</dcterms:created>
  <dcterms:modified xsi:type="dcterms:W3CDTF">2014-01-30T22:45:10Z</dcterms:modified>
</cp:coreProperties>
</file>