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3529dee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3529dee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3b69b9012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3b69b9012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3b69b901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3b69b901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3b69b9012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3b69b9012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3b3db80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3b3db80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b69b901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3b69b901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3b69b9012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3b69b9012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b69b9012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b69b9012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3b69b9012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3b69b9012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3b69b9012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3b69b9012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3b69b9012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3b69b9012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4VJXpIDDxE14PZvtnb0R8f7u49yjKWY2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73950" y="275375"/>
            <a:ext cx="8687100" cy="21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Employee Attrition - Exploratory Data Analysis (EDA)</a:t>
            </a:r>
            <a:endParaRPr sz="3333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-159900" y="2118675"/>
            <a:ext cx="57123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Employee attrition is the naturally occurring, voluntary departure of employees from a company. Employee attrition involves leaving a job for: Personal reasons. Professional motivation. Job mismatch.</a:t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Employee attrition can happen for several reasons. These include unhappiness about employee benefits or the pay structure, a lack of employee development opportunities, and even poor conditions in the workplace.</a:t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916150" y="3554925"/>
            <a:ext cx="31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By:-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Sidhant Jain (D22046)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Arnab Mondal (D22009)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Manoj (D22030)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16150" y="4645575"/>
            <a:ext cx="2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Google Colab Link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/>
        </p:nvSpPr>
        <p:spPr>
          <a:xfrm>
            <a:off x="124375" y="2220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How does Work Experience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affect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4572000" y="2220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Are managers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reason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for people resigning?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100" y="694725"/>
            <a:ext cx="3584000" cy="24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75" y="694725"/>
            <a:ext cx="3401300" cy="24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488575" y="319657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4901700" y="319657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0" y="3286575"/>
            <a:ext cx="45831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Employees who have one year or less working experience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are more likely to leave the company and compose the 18.98% of all attrition throughout the company.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addition to that,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employees who have 6-10 years' experience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have also second highest attrition percentage throughout the company and it compose the 38.4% of all attrition.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4617600" y="3402350"/>
            <a:ext cx="4539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Most of the employee quit the company before completing their first year with their current manager.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Other group who leaves the company most is the ones who work two years with current manager.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2209050" y="168775"/>
            <a:ext cx="472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Conclusion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285750" y="923875"/>
            <a:ext cx="85725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People are tending to switch to a different jobs at the start of their careers, or at the earlier parts of it. Once they have settled with a family or have found stability in their jobs, they tend to stay long in the same organization- only going for vertical movements in the same organization.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Salary have a great motivation on the employees and people tend to leave the organization much lesser. Higher pay have seen more employees remain loyal to their company.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Work life balance is a great motivation factor for the employees. However, people with a good work-life balance, tend to switch in search of better opportunities and a better standard of living.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People with a good Job Satisfaction and Environment satisfaction are loyal to the organization. However, people who are not much satisfied with their current project- tend to leave the organization far more.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1056750" y="306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25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Business objective of our project</a:t>
            </a:r>
            <a:endParaRPr sz="18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624000" y="1448000"/>
            <a:ext cx="78960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objective of this project is to predict the attrition rate for each employee, to find out who’s more likely to leave the organization.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will help organizations to find ways to prevent attrition or to plan in advance the hiring of new candidate.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Attrition proves to be a costly and time consuming problem for the organization and it also leads to loss of productivity.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scope of the project extends to companies in all industries.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1868675" y="40025"/>
            <a:ext cx="5625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Univariate Analysis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51025" y="466300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Attrition 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08225" y="801375"/>
            <a:ext cx="814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There are 1470 employees, 237 employees who compose 16% of the total number of employees in the company. Besides that, 1233 employees are currently working in the company.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There is 16% attrition in the company which can be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considered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moderate level.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151025" y="1507250"/>
            <a:ext cx="61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Business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Travel (Categorical Feature/Ordinal Data)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08225" y="1841688"/>
            <a:ext cx="81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Around 71% of employees travel rarely(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1043)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, 19% of employees(277) travel frequently and 10% of employees are non travellers(150) in the company.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151025" y="3339413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Education Field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(Categorical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151025" y="2426700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Department (Categorical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608225" y="2754400"/>
            <a:ext cx="81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around 65% of employees work in Research &amp; Development(961), 30% in Sales(446) and around 4% in Human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Resources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(63).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08225" y="3667125"/>
            <a:ext cx="81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41% of employees are from Life Sciences(606),  31.5% of employees are in Medical(464), 11% of employees are in Marketing and lowest is in Human Resources 1%.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51025" y="4252150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5.	Gender (Categorical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08225" y="4579850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 around 60% of the employee are male(882) and 40% of the employee are male(588).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So, the gender ratio stands at 3:2.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/>
        </p:nvSpPr>
        <p:spPr>
          <a:xfrm>
            <a:off x="159900" y="119013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6.	Marital Status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(Categorical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159900" y="110422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7.	Overtime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(Categorical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159900" y="2089425"/>
            <a:ext cx="4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8.	Environmental Satisfaction 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605100" y="519213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46% of employees are married in the company, 32% of employees are single and 22% of employees are divorced.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605100" y="1504413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Around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72% of employees do not work overtime in the company, whereas 28% of employees do work overtime in the company.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605100" y="2489625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 around 20% of the employees rated for environmental satisfaction on the scale 1, 2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each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and 30% of the employees rated 3 to 4 each on the environmental satisfaction.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159900" y="3156750"/>
            <a:ext cx="4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Work Life Balance 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05100" y="3556938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60% of employees rated for work life balance on the 3, 10% of employees rated 4 while 24% and 6% rated 2 and 1 respectively.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159900" y="4141950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10.	Job Involvement 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605100" y="4482213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59% of employees rated for Job Involvement on the 3, 10% of employees rated 4 while 25% and 6% rated 2 and 1 respectively.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/>
        </p:nvSpPr>
        <p:spPr>
          <a:xfrm>
            <a:off x="159900" y="14932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Job Levels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159900" y="113452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12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	Job Satisfaction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(Discrete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159900" y="199732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13.	Age (Continuous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4892050" y="1919625"/>
            <a:ext cx="4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14.	Monthly Income (Continuous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669250" y="549513"/>
            <a:ext cx="82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36% of employee are on Job level of 1 &amp; 2 respectively. This implies around 3/4th of employees are at very young age of career.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615950" y="1534713"/>
            <a:ext cx="826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In the Company, 61% of employee are satisfied with their job and 40% are not satisfied with their job.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59900" y="2475250"/>
            <a:ext cx="43263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Youngest employee is 18 </a:t>
            </a: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years</a:t>
            </a: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 old.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Oldest employee is 60 years old.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75% of employees have age less then 43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Only 25% of employees have age greater </a:t>
            </a: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than</a:t>
            </a: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 43 year's.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Age distribution is little bit skewed towards right.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Range of age is from 18 to 60 years in the company.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4761500" y="2344600"/>
            <a:ext cx="42312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Maximum monthly income of employee is 19999 &amp; Min. is 1009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25% of employees have monthly income less than 2911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50% of employee have monthly income less than 4919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75% of employee have monthly income less than 8379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en" sz="1250">
                <a:highlight>
                  <a:srgbClr val="FFFFFE"/>
                </a:highlight>
                <a:latin typeface="Nunito"/>
                <a:ea typeface="Nunito"/>
                <a:cs typeface="Nunito"/>
                <a:sym typeface="Nunito"/>
              </a:rPr>
              <a:t>25% of employee have monthly income greater than 8379 in the company.</a:t>
            </a:r>
            <a:endParaRPr sz="1250">
              <a:highlight>
                <a:srgbClr val="FFFFFE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/>
        </p:nvSpPr>
        <p:spPr>
          <a:xfrm>
            <a:off x="213275" y="217650"/>
            <a:ext cx="4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15.	Total Working Years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(Continuous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049600" y="217650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16.	Years at Company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(Continuous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3325" y="533000"/>
            <a:ext cx="44298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Max. Working years is 40 years and Min. Working years is 0 year in the company.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25% of employee's have less than 6 years of total working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50% of employee's have less than 10 years of total working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75% of employee's have less than 15 years of total working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Working years distribution is positively skewed.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019150" y="533000"/>
            <a:ext cx="39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142150" y="2971950"/>
            <a:ext cx="4429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Maximum years for employee in current is 18 years and minimum years is 0 int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25% of employee in the company have year's in current role less than 2.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50% of employee in the company have year's in current role less than 3.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75% of employee in the company have year's in current role less than 7.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5049600" y="2971950"/>
            <a:ext cx="39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213275" y="2571750"/>
            <a:ext cx="4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17.	Years in Current Role (Continuous Feature)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019150" y="2571750"/>
            <a:ext cx="45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18.	Years since last Promotion (Continuous)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4634250" y="558450"/>
            <a:ext cx="44298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Max. years at company is 40 years and Min. years at company is 0 year.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25% of employees have years at company less than 3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50% of employees have years at company less than 5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75% of employees have years at company less than 9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Year's at working in the company is positively skewed.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4759200" y="2971950"/>
            <a:ext cx="4429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Maximum years it took to promote an employee is 15 and minimum is 0 in the company.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an average it takes 2 years to promote an employee in the company.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25% of employee get promotion in less than 0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50% of employee get promotion in less than 1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75% of employee get promotion in less than 3 years.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Years since last promotion data is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positively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skewed.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/>
        </p:nvSpPr>
        <p:spPr>
          <a:xfrm>
            <a:off x="1759350" y="40075"/>
            <a:ext cx="5625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Bivariate Analysis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431475" y="697375"/>
            <a:ext cx="3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How is Attrition dependent on Age?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13" y="1213763"/>
            <a:ext cx="3205525" cy="21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 txBox="1"/>
          <p:nvPr/>
        </p:nvSpPr>
        <p:spPr>
          <a:xfrm>
            <a:off x="97625" y="3446800"/>
            <a:ext cx="4344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18-21 age group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young employees are more likely to leave the company. Their attrition proportion to their age group is approximately 53.7% (22 out of 41) and that makes up 9% of all attrition (22 out of 237).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If we evaluate overall attrition number in the company,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26-35 age group's attrition number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is the highest comparing to other age groups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5300975" y="697375"/>
            <a:ext cx="3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Is Income a factor towards 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00" y="1213225"/>
            <a:ext cx="3334950" cy="205431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4940825" y="3383200"/>
            <a:ext cx="41847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2000-3000 dollars monthly income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level, there is a high attrition and it compose the 40% of attrition in the company.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1000-2000 dollars monthly income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level, there is a high attrition in its own income group level, which is 54.5%.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 the monthly income increase, it is observed that there is a decrease in attrition.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/>
        </p:nvSpPr>
        <p:spPr>
          <a:xfrm>
            <a:off x="124375" y="2220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Does Department impact 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00" y="801325"/>
            <a:ext cx="3705225" cy="21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/>
        </p:nvSpPr>
        <p:spPr>
          <a:xfrm>
            <a:off x="5001300" y="132525"/>
            <a:ext cx="41427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How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Environment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Satisfaction impact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38" y="801325"/>
            <a:ext cx="3705225" cy="21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 txBox="1"/>
          <p:nvPr/>
        </p:nvSpPr>
        <p:spPr>
          <a:xfrm>
            <a:off x="-71075" y="3011475"/>
            <a:ext cx="4590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13.8% of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Research &amp; Development Department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employee left the organization. In numbers, it is equal to 133, which makes us the 56.1% of all attrition in the company.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Sales Department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has mostly been affected by the attrition. Because 20.6% of its employees left the organization.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Human Resources Department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follows the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Sales Department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 terms of being affected by attrition itself. 19% of that department employee left the company.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055275" y="3065425"/>
            <a:ext cx="394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 it may be expected, there is a high attrition rate in the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 satisfaction environment(1)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That composes the 30.4 % of the whole company's attrition.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the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 and very high(3&amp;4) satisfaction environment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there are still 13.7 % of the these each group's employees leave the company.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That attrition composes of the 51.5 % of the whole company's attrition.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/>
        </p:nvSpPr>
        <p:spPr>
          <a:xfrm>
            <a:off x="124375" y="2220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How does job satisfaction impact the 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656300" y="222075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How does Work Life Balance impact the attrition?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13" y="791763"/>
            <a:ext cx="3705225" cy="2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438" y="822875"/>
            <a:ext cx="3705225" cy="22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/>
          <p:nvPr/>
        </p:nvSpPr>
        <p:spPr>
          <a:xfrm>
            <a:off x="186600" y="3269100"/>
            <a:ext cx="44697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 (3-4)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job satisfaction, surprisingly employees leave the company most and their attrition composes 30.8% of company's attrition. 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 it may be expected, in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low(1-2)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job satisfaction, employees leave the company more than other groups except </a:t>
            </a:r>
            <a:r>
              <a:rPr b="1"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</a:t>
            </a: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satisfaction. They compose 27.8% of all attrition in the company.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5027450" y="2984825"/>
            <a:ext cx="3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4645188" y="3361950"/>
            <a:ext cx="4469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general, work life balance is satisfactorily good throughout the company. But we have the highest attrition number and percentage throughout the company.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●"/>
            </a:pPr>
            <a:r>
              <a:rPr lang="en" sz="105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Besides, bad work life balance group has highest attrition percentage in its individual group.</a:t>
            </a:r>
            <a:endParaRPr sz="105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