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fa447b58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fa447b58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fa447b58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fa447b58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fa447b589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fa447b589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fa447b589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fa447b589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fa447b58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fa447b58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fa447b589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fa447b589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fa447b589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fa447b589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fa447b589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fa447b589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671250" y="1535225"/>
            <a:ext cx="7801500" cy="8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Game Sales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25717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Storytelling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774725" y="285950"/>
            <a:ext cx="75057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What is the Global Sales over the years?</a:t>
            </a:r>
            <a:endParaRPr sz="23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433042" y="1419000"/>
            <a:ext cx="3074100" cy="23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plot we can see that,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Video games were not that hit during mid 20th </a:t>
            </a:r>
            <a:r>
              <a:rPr lang="en"/>
              <a:t>Century</a:t>
            </a:r>
            <a:r>
              <a:rPr lang="en"/>
              <a:t>.</a:t>
            </a:r>
            <a:endParaRPr/>
          </a:p>
          <a:p>
            <a:pPr indent="-292576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Minimum global sales </a:t>
            </a:r>
            <a:r>
              <a:rPr lang="en"/>
              <a:t>occurred</a:t>
            </a:r>
            <a:r>
              <a:rPr lang="en"/>
              <a:t> in 1960s which was 0.44 millions.</a:t>
            </a:r>
            <a:endParaRPr/>
          </a:p>
          <a:p>
            <a:pPr indent="-292576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Maximum</a:t>
            </a:r>
            <a:r>
              <a:rPr lang="en"/>
              <a:t> global sales </a:t>
            </a:r>
            <a:r>
              <a:rPr lang="en"/>
              <a:t>occurred</a:t>
            </a:r>
            <a:r>
              <a:rPr lang="en"/>
              <a:t> in 2008 which was 688.30 millions.</a:t>
            </a:r>
            <a:endParaRPr/>
          </a:p>
          <a:p>
            <a:pPr indent="-292576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Average global sales were 0.51 millions.</a:t>
            </a:r>
            <a:endParaRPr/>
          </a:p>
          <a:p>
            <a:pPr indent="-292576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can see that sales data is </a:t>
            </a:r>
            <a:r>
              <a:rPr b="1" lang="en"/>
              <a:t>Negative skewed</a:t>
            </a:r>
            <a:r>
              <a:rPr lang="en"/>
              <a:t>.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150" y="1141525"/>
            <a:ext cx="5049226" cy="286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372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Which type of Genre has most global sales?</a:t>
            </a:r>
            <a:endParaRPr sz="2300"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444000" y="1456875"/>
            <a:ext cx="2897700" cy="21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plot we can see that,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sales is done by the Action genre which is 1762 millions worldwide.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means action genre is liked by most of the users.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Minimum sales is done by Strategy genre which is 176.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375" y="1144200"/>
            <a:ext cx="5180523" cy="3013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0"/>
            <a:ext cx="7505700" cy="8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What are the top picks in genre by the user?</a:t>
            </a:r>
            <a:endParaRPr sz="2300"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399239" y="1573800"/>
            <a:ext cx="3061800" cy="19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above plot we can see that,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Most of the users like to play Action genre which is evident as most sales is done by that genre.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But </a:t>
            </a:r>
            <a:r>
              <a:rPr lang="en"/>
              <a:t>surprisingly</a:t>
            </a:r>
            <a:r>
              <a:rPr lang="en"/>
              <a:t>, User count for shooting genre is very close to Action genre.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Same is the case for Role Playing games.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means most of the shooting and Role playing games could be free of cost.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1050" y="960900"/>
            <a:ext cx="5339373" cy="307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90525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Which is best selling genre on each platform?</a:t>
            </a:r>
            <a:endParaRPr sz="2500"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453075" y="1514338"/>
            <a:ext cx="2943900" cy="24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Nintendo DS has the highest popularity in the simulation genre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PS2 has the highest popularity in the sports genre action genre coming close to a second spot.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PS3 has the highest popularity in the action genre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Nintendo wii has the highest popularity in the sports genre.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Xbox 360 has the highest popularity in the shooter genre.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600" y="1327175"/>
            <a:ext cx="4933574" cy="282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72450" y="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What are top selling</a:t>
            </a:r>
            <a:r>
              <a:rPr lang="en" sz="2500"/>
              <a:t> games in North America?</a:t>
            </a:r>
            <a:endParaRPr sz="2500"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444175" y="1677488"/>
            <a:ext cx="3209700" cy="19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plot we can see that,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Action Genre is by far the most sold gaming genre in North America.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Strategy gaming genre has the lowest sales in North America.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Misc and Platform gaming genres have the closest share of sales.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875" y="1151400"/>
            <a:ext cx="5164027" cy="299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916850" y="143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What are top selling games in Europe?</a:t>
            </a:r>
            <a:endParaRPr sz="2500"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443844" y="1602850"/>
            <a:ext cx="2949300" cy="20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plot we can see that,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Action is the most sold genre in Europe with the sales of 525.3 millions.</a:t>
            </a:r>
            <a:endParaRPr/>
          </a:p>
          <a:p>
            <a:pPr indent="-29876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Sports is second most sold genre in Europe with the sales of 321.8 millions.</a:t>
            </a:r>
            <a:endParaRPr/>
          </a:p>
          <a:p>
            <a:pPr indent="-29876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Least sold games according to the genre is Strategy games with a sales of 45.7 millions.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925" y="1287825"/>
            <a:ext cx="5073275" cy="26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308223" y="1939463"/>
            <a:ext cx="3171300" cy="16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plot we can see that,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Role playing genre has by far the highest sales in japan.</a:t>
            </a:r>
            <a:endParaRPr/>
          </a:p>
          <a:p>
            <a:pPr indent="-292576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Shooter gaming genres have the lowest sales in </a:t>
            </a:r>
            <a:r>
              <a:rPr lang="en"/>
              <a:t>japan</a:t>
            </a:r>
            <a:r>
              <a:rPr lang="en"/>
              <a:t>.</a:t>
            </a:r>
            <a:endParaRPr/>
          </a:p>
          <a:p>
            <a:pPr indent="-292576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Although, Action genre is the most sold game all over the but it lack sales in Japan.</a:t>
            </a:r>
            <a:endParaRPr/>
          </a:p>
        </p:txBody>
      </p:sp>
      <p:sp>
        <p:nvSpPr>
          <p:cNvPr id="177" name="Google Shape;177;p20"/>
          <p:cNvSpPr txBox="1"/>
          <p:nvPr>
            <p:ph type="title"/>
          </p:nvPr>
        </p:nvSpPr>
        <p:spPr>
          <a:xfrm>
            <a:off x="916850" y="143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What are top selling games in Japan?</a:t>
            </a:r>
            <a:endParaRPr sz="2500"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9525" y="1319650"/>
            <a:ext cx="5336377" cy="289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214875"/>
            <a:ext cx="75057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649500" y="1394700"/>
            <a:ext cx="78450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Role Playing is most sold in Japan, which makes japan the largest </a:t>
            </a:r>
            <a:r>
              <a:rPr lang="en"/>
              <a:t>community</a:t>
            </a:r>
            <a:r>
              <a:rPr lang="en"/>
              <a:t> for Role Playing Games.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Action is by far the most popular </a:t>
            </a:r>
            <a:r>
              <a:rPr lang="en"/>
              <a:t>genre</a:t>
            </a:r>
            <a:r>
              <a:rPr lang="en"/>
              <a:t> all over the world in terms of user count.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Action is also has the most sales all over the world.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Though Action game genre has the highest sales but in terms of player count Shooter genre comes close second.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Rise of sales in 1990’s was </a:t>
            </a:r>
            <a:r>
              <a:rPr lang="en"/>
              <a:t>because</a:t>
            </a:r>
            <a:r>
              <a:rPr lang="en"/>
              <a:t> of </a:t>
            </a:r>
            <a:r>
              <a:rPr lang="en"/>
              <a:t>launch of Playstation 1.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Sales decline after 2008 shows that other factors were in play which have reduced the sales in Console gaming.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/>
              <a:t>These other factors could be Mobile Gaming or PC games.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