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1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559F-E3F6-4A30-A760-D766F027C8A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75B5-EBBA-4D24-85C6-0E697A25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ofonseca/ir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48043"/>
            <a:ext cx="9144000" cy="2387600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mplement RNA sequencing analysis pipeline online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Yuanrong</a:t>
            </a:r>
            <a:r>
              <a:rPr lang="en-US" dirty="0" smtClean="0"/>
              <a:t> Liu</a:t>
            </a:r>
          </a:p>
          <a:p>
            <a:r>
              <a:rPr lang="en-US" dirty="0" smtClean="0"/>
              <a:t>08/12/2019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a5pcN7yp21AbElOk0rTbP21TADCIJd5t0A279aBkw5UR5oF5pz8ONuADrn4I_mBxUjCsP5sJjRTQNL-P-LAVIisaT1L72XPn3XBc8OHTubcDTAS0Kf3UUNEMYNlXoLesQ9QB-HNN7w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5876"/>
            <a:ext cx="12201525" cy="15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5448"/>
            <a:ext cx="10515600" cy="13441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IRAP - Integrated RNA-</a:t>
            </a:r>
            <a:r>
              <a:rPr lang="en-US" b="1" dirty="0" err="1">
                <a:solidFill>
                  <a:schemeClr val="bg1"/>
                </a:solidFill>
              </a:rPr>
              <a:t>Seq</a:t>
            </a:r>
            <a:r>
              <a:rPr lang="en-US" b="1" dirty="0">
                <a:solidFill>
                  <a:schemeClr val="bg1"/>
                </a:solidFill>
              </a:rPr>
              <a:t> Analysis Pipeline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38253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RAP</a:t>
            </a:r>
            <a:r>
              <a:rPr lang="en-US" baseline="30000" dirty="0" smtClean="0"/>
              <a:t>[1][2] </a:t>
            </a:r>
            <a:r>
              <a:rPr lang="en-US" dirty="0"/>
              <a:t>is a flexible RNA-</a:t>
            </a:r>
            <a:r>
              <a:rPr lang="en-US" dirty="0" err="1"/>
              <a:t>seq</a:t>
            </a:r>
            <a:r>
              <a:rPr lang="en-US" dirty="0"/>
              <a:t> analysis pipeline that allows the user to select and apply their preferred combination of existing tools for mapping reads, quantifying expression and testing for differential expression. Depending upon the application, </a:t>
            </a:r>
            <a:r>
              <a:rPr lang="en-US" dirty="0" err="1"/>
              <a:t>iRAP</a:t>
            </a:r>
            <a:r>
              <a:rPr lang="en-US" dirty="0"/>
              <a:t> can be used to quantify expression at the </a:t>
            </a:r>
            <a:r>
              <a:rPr lang="en-US" dirty="0" smtClean="0"/>
              <a:t>gene</a:t>
            </a:r>
            <a:r>
              <a:rPr lang="en-US" dirty="0"/>
              <a:t>, exon or transcript level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irap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=</a:t>
            </a:r>
            <a:r>
              <a:rPr lang="en-US" dirty="0" err="1" smtClean="0"/>
              <a:t>conf_file</a:t>
            </a:r>
            <a:r>
              <a:rPr lang="en-US" dirty="0" smtClean="0"/>
              <a:t>  </a:t>
            </a:r>
            <a:r>
              <a:rPr lang="en-US" dirty="0" err="1" smtClean="0"/>
              <a:t>max_thread</a:t>
            </a:r>
            <a:r>
              <a:rPr lang="en-US" dirty="0" smtClean="0"/>
              <a:t>=…..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[1] </a:t>
            </a:r>
            <a:r>
              <a:rPr lang="en-US" sz="1200" dirty="0" err="1"/>
              <a:t>github</a:t>
            </a:r>
            <a:r>
              <a:rPr lang="en-US" sz="1200" dirty="0"/>
              <a:t> repo: </a:t>
            </a:r>
            <a:r>
              <a:rPr lang="en-US" sz="1200" dirty="0">
                <a:hlinkClick r:id="rId3"/>
              </a:rPr>
              <a:t>https://github.com/nunofonseca/irap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[2] Fonseca, </a:t>
            </a:r>
            <a:r>
              <a:rPr lang="en-US" sz="1200" dirty="0" err="1"/>
              <a:t>Nuno</a:t>
            </a:r>
            <a:r>
              <a:rPr lang="en-US" sz="1200" dirty="0"/>
              <a:t> A., Robert </a:t>
            </a:r>
            <a:r>
              <a:rPr lang="en-US" sz="1200" dirty="0" err="1"/>
              <a:t>Petryszak</a:t>
            </a:r>
            <a:r>
              <a:rPr lang="en-US" sz="1200" dirty="0"/>
              <a:t>, John </a:t>
            </a:r>
            <a:r>
              <a:rPr lang="en-US" sz="1200" dirty="0" err="1"/>
              <a:t>Marioni</a:t>
            </a:r>
            <a:r>
              <a:rPr lang="en-US" sz="1200" dirty="0"/>
              <a:t>, and Alvis </a:t>
            </a:r>
            <a:r>
              <a:rPr lang="en-US" sz="1200" dirty="0" err="1"/>
              <a:t>Brazma</a:t>
            </a:r>
            <a:r>
              <a:rPr lang="en-US" sz="1200" dirty="0"/>
              <a:t>. "IRAP - an Integrated RNA-</a:t>
            </a:r>
            <a:r>
              <a:rPr lang="en-US" sz="1200" dirty="0" err="1"/>
              <a:t>seq</a:t>
            </a:r>
            <a:r>
              <a:rPr lang="en-US" sz="1200" dirty="0"/>
              <a:t> Analysis Pipeline." 2014. doi:10.1101/005991.</a:t>
            </a:r>
          </a:p>
        </p:txBody>
      </p:sp>
    </p:spTree>
    <p:extLst>
      <p:ext uri="{BB962C8B-B14F-4D97-AF65-F5344CB8AC3E}">
        <p14:creationId xmlns:p14="http://schemas.microsoft.com/office/powerpoint/2010/main" val="22147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064" y="179819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Goals:</a:t>
            </a:r>
          </a:p>
          <a:p>
            <a:pPr marL="0" indent="0">
              <a:buNone/>
            </a:pPr>
            <a:r>
              <a:rPr lang="en-US" dirty="0" smtClean="0"/>
              <a:t>Run the IRAP pipeline on a web sever, and provide a user friendly interface online.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pPr marL="0" indent="0">
              <a:buNone/>
            </a:pPr>
            <a:r>
              <a:rPr lang="en-US" dirty="0" smtClean="0"/>
              <a:t>HTML, CSS</a:t>
            </a:r>
          </a:p>
          <a:p>
            <a:pPr marL="0" indent="0">
              <a:buNone/>
            </a:pPr>
            <a:r>
              <a:rPr lang="en-US" dirty="0" smtClean="0"/>
              <a:t>PHP, Python, JavaScript, MySQL</a:t>
            </a:r>
          </a:p>
          <a:p>
            <a:pPr marL="0" indent="0">
              <a:buNone/>
            </a:pPr>
            <a:r>
              <a:rPr lang="en-US" dirty="0" smtClean="0"/>
              <a:t>Apache2</a:t>
            </a:r>
          </a:p>
          <a:p>
            <a:pPr marL="0" indent="0">
              <a:buNone/>
            </a:pPr>
            <a:r>
              <a:rPr lang="en-US" dirty="0" smtClean="0"/>
              <a:t>Amazon Web Service, Elastic Compute Cloud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 descr="https://lh5.googleusercontent.com/a5pcN7yp21AbElOk0rTbP21TADCIJd5t0A279aBkw5UR5oF5pz8ONuADrn4I_mBxUjCsP5sJjRTQNL-P-LAVIisaT1L72XPn3XBc8OHTubcDTAS0Kf3UUNEMYNlXoLesQ9QB-HNN7w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5876"/>
            <a:ext cx="12201525" cy="15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155448"/>
            <a:ext cx="10515600" cy="134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Implement </a:t>
            </a:r>
            <a:r>
              <a:rPr lang="en-US" b="1" dirty="0" err="1" smtClean="0">
                <a:solidFill>
                  <a:schemeClr val="bg1"/>
                </a:solidFill>
              </a:rPr>
              <a:t>iRAP</a:t>
            </a:r>
            <a:r>
              <a:rPr lang="en-US" b="1" dirty="0" smtClean="0">
                <a:solidFill>
                  <a:schemeClr val="bg1"/>
                </a:solidFill>
              </a:rPr>
              <a:t> on a web server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7337"/>
            <a:ext cx="335889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Website Structure:                                </a:t>
            </a:r>
          </a:p>
          <a:p>
            <a:pPr marL="0" indent="0">
              <a:buNone/>
            </a:pPr>
            <a:r>
              <a:rPr lang="en-US" dirty="0" smtClean="0"/>
              <a:t>Login page</a:t>
            </a:r>
          </a:p>
          <a:p>
            <a:pPr marL="0" indent="0">
              <a:buNone/>
            </a:pPr>
            <a:r>
              <a:rPr lang="en-US" dirty="0" smtClean="0"/>
              <a:t>Home page</a:t>
            </a:r>
          </a:p>
          <a:p>
            <a:pPr marL="0" indent="0">
              <a:buNone/>
            </a:pPr>
            <a:r>
              <a:rPr lang="en-US" dirty="0" smtClean="0"/>
              <a:t>Upload page</a:t>
            </a:r>
          </a:p>
          <a:p>
            <a:pPr marL="0" indent="0">
              <a:buNone/>
            </a:pPr>
            <a:r>
              <a:rPr lang="en-US" dirty="0" smtClean="0"/>
              <a:t>Option page</a:t>
            </a:r>
          </a:p>
          <a:p>
            <a:pPr marL="0" indent="0">
              <a:buNone/>
            </a:pPr>
            <a:r>
              <a:rPr lang="en-US" dirty="0" smtClean="0"/>
              <a:t>Download page</a:t>
            </a:r>
          </a:p>
          <a:p>
            <a:pPr marL="0" indent="0">
              <a:buNone/>
            </a:pPr>
            <a:r>
              <a:rPr lang="en-US" dirty="0" smtClean="0"/>
              <a:t>Result page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 descr="https://lh5.googleusercontent.com/a5pcN7yp21AbElOk0rTbP21TADCIJd5t0A279aBkw5UR5oF5pz8ONuADrn4I_mBxUjCsP5sJjRTQNL-P-LAVIisaT1L72XPn3XBc8OHTubcDTAS0Kf3UUNEMYNlXoLesQ9QB-HNN7w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5876"/>
            <a:ext cx="12201525" cy="15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155448"/>
            <a:ext cx="10515600" cy="134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Implement </a:t>
            </a:r>
            <a:r>
              <a:rPr lang="en-US" b="1" dirty="0" err="1" smtClean="0">
                <a:solidFill>
                  <a:schemeClr val="bg1"/>
                </a:solidFill>
              </a:rPr>
              <a:t>iRAP</a:t>
            </a:r>
            <a:r>
              <a:rPr lang="en-US" b="1" dirty="0" smtClean="0">
                <a:solidFill>
                  <a:schemeClr val="bg1"/>
                </a:solidFill>
              </a:rPr>
              <a:t> on a web server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26864" y="1868296"/>
            <a:ext cx="7059168" cy="481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Folder Structure: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--html/ --</a:t>
            </a:r>
            <a:r>
              <a:rPr lang="en-US" dirty="0" err="1" smtClean="0"/>
              <a:t>staticfiles</a:t>
            </a:r>
            <a:r>
              <a:rPr lang="en-US" dirty="0" smtClean="0"/>
              <a:t>/  --</a:t>
            </a:r>
            <a:r>
              <a:rPr lang="en-US" dirty="0" err="1" smtClean="0"/>
              <a:t>css</a:t>
            </a:r>
            <a:r>
              <a:rPr lang="en-US" dirty="0" smtClean="0"/>
              <a:t>/ --files</a:t>
            </a:r>
          </a:p>
          <a:p>
            <a:pPr marL="0" indent="0">
              <a:buNone/>
            </a:pPr>
            <a:r>
              <a:rPr lang="en-US" dirty="0" smtClean="0"/>
              <a:t>                                    --</a:t>
            </a:r>
            <a:r>
              <a:rPr lang="en-US" dirty="0" err="1" smtClean="0"/>
              <a:t>js</a:t>
            </a:r>
            <a:r>
              <a:rPr lang="en-US" dirty="0" smtClean="0"/>
              <a:t>/ --files</a:t>
            </a:r>
          </a:p>
          <a:p>
            <a:pPr marL="0" indent="0">
              <a:buNone/>
            </a:pPr>
            <a:r>
              <a:rPr lang="en-US" dirty="0" smtClean="0"/>
              <a:t>                                    --script/ --files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         --includes/    --pages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    --pages</a:t>
            </a:r>
          </a:p>
          <a:p>
            <a:pPr marL="0" indent="0">
              <a:buNone/>
            </a:pPr>
            <a:r>
              <a:rPr lang="en-US" dirty="0" smtClean="0"/>
              <a:t>             --users/  --user/ --job-id/ --results</a:t>
            </a:r>
          </a:p>
          <a:p>
            <a:pPr marL="0" indent="0">
              <a:buNone/>
            </a:pPr>
            <a:r>
              <a:rPr lang="en-US" dirty="0" smtClean="0"/>
              <a:t>--data/ --users/  --user/ --job-id/ --data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--IRAP, </a:t>
            </a:r>
            <a:r>
              <a:rPr lang="en-US" dirty="0" err="1" smtClean="0"/>
              <a:t>genome_data</a:t>
            </a:r>
            <a:r>
              <a:rPr lang="en-US" dirty="0" smtClean="0"/>
              <a:t>, database/ 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73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Pros: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nline analysis, download and show analysis results; </a:t>
            </a:r>
            <a:r>
              <a:rPr lang="en-US" dirty="0"/>
              <a:t>l</a:t>
            </a:r>
            <a:r>
              <a:rPr lang="en-US" dirty="0" smtClean="0"/>
              <a:t>ogin system, separate storage;  user friendly interface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Cons:</a:t>
            </a:r>
          </a:p>
          <a:p>
            <a:pPr marL="0" indent="0">
              <a:buNone/>
            </a:pPr>
            <a:r>
              <a:rPr lang="en-US" dirty="0" smtClean="0"/>
              <a:t>Limited pipeline combinations</a:t>
            </a:r>
            <a:r>
              <a:rPr lang="en-US" dirty="0"/>
              <a:t>,</a:t>
            </a:r>
            <a:r>
              <a:rPr lang="en-US" dirty="0" smtClean="0"/>
              <a:t> limited analysis flexibility and efficiency; perform analysis “locally”</a:t>
            </a:r>
          </a:p>
        </p:txBody>
      </p:sp>
      <p:pic>
        <p:nvPicPr>
          <p:cNvPr id="4" name="Picture 2" descr="https://lh5.googleusercontent.com/a5pcN7yp21AbElOk0rTbP21TADCIJd5t0A279aBkw5UR5oF5pz8ONuADrn4I_mBxUjCsP5sJjRTQNL-P-LAVIisaT1L72XPn3XBc8OHTubcDTAS0Kf3UUNEMYNlXoLesQ9QB-HNN7w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5876"/>
            <a:ext cx="12201525" cy="15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155448"/>
            <a:ext cx="10515600" cy="134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Pros and cons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73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Future works:</a:t>
            </a:r>
          </a:p>
          <a:p>
            <a:pPr marL="0" indent="0">
              <a:buNone/>
            </a:pPr>
            <a:r>
              <a:rPr lang="en-US" dirty="0" smtClean="0"/>
              <a:t>Fix the environment and dependency problems for the pipeline</a:t>
            </a:r>
          </a:p>
          <a:p>
            <a:pPr marL="0" indent="0">
              <a:buNone/>
            </a:pPr>
            <a:r>
              <a:rPr lang="en-US" dirty="0" smtClean="0"/>
              <a:t>Utilize AWS cloud computing services</a:t>
            </a:r>
          </a:p>
          <a:p>
            <a:pPr marL="0" indent="0">
              <a:buNone/>
            </a:pPr>
            <a:r>
              <a:rPr lang="en-US" dirty="0" smtClean="0"/>
              <a:t>More species genome data </a:t>
            </a:r>
          </a:p>
          <a:p>
            <a:pPr marL="0" indent="0">
              <a:buNone/>
            </a:pPr>
            <a:r>
              <a:rPr lang="en-US" dirty="0" smtClean="0"/>
              <a:t>More options and parameters on the interface</a:t>
            </a:r>
          </a:p>
          <a:p>
            <a:pPr marL="0" indent="0">
              <a:buNone/>
            </a:pPr>
            <a:r>
              <a:rPr lang="en-US" dirty="0" smtClean="0"/>
              <a:t>More online exhibitions of the result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 descr="https://lh5.googleusercontent.com/a5pcN7yp21AbElOk0rTbP21TADCIJd5t0A279aBkw5UR5oF5pz8ONuADrn4I_mBxUjCsP5sJjRTQNL-P-LAVIisaT1L72XPn3XBc8OHTubcDTAS0Kf3UUNEMYNlXoLesQ9QB-HNN7w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5876"/>
            <a:ext cx="12201525" cy="15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155448"/>
            <a:ext cx="10515600" cy="134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iscussion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6576" y="2575433"/>
            <a:ext cx="5215128" cy="1429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b="1" dirty="0" smtClean="0"/>
              <a:t>Thank you!</a:t>
            </a:r>
          </a:p>
          <a:p>
            <a:pPr marL="0" indent="0">
              <a:buNone/>
            </a:pPr>
            <a:endParaRPr lang="en-US" sz="6600" b="1" dirty="0"/>
          </a:p>
          <a:p>
            <a:pPr marL="0" indent="0">
              <a:buNone/>
            </a:pPr>
            <a:endParaRPr lang="en-US" sz="6600" dirty="0" smtClean="0"/>
          </a:p>
          <a:p>
            <a:pPr marL="0" indent="0">
              <a:buNone/>
            </a:pPr>
            <a:endParaRPr lang="en-US" sz="660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155448"/>
            <a:ext cx="10515600" cy="134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329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Implement RNA sequencing analysis pipeline online</vt:lpstr>
      <vt:lpstr>IRAP - Integrated RNA-Seq Analysis Pipeline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RNA sequencing analysis pipeline online</dc:title>
  <dc:creator>liuyu</dc:creator>
  <cp:lastModifiedBy>liuyu</cp:lastModifiedBy>
  <cp:revision>17</cp:revision>
  <dcterms:created xsi:type="dcterms:W3CDTF">2019-08-12T02:41:36Z</dcterms:created>
  <dcterms:modified xsi:type="dcterms:W3CDTF">2019-08-12T18:20:48Z</dcterms:modified>
</cp:coreProperties>
</file>