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0" r:id="rId3"/>
    <p:sldId id="265" r:id="rId4"/>
    <p:sldId id="273" r:id="rId5"/>
    <p:sldId id="257" r:id="rId6"/>
    <p:sldId id="264" r:id="rId7"/>
    <p:sldId id="272" r:id="rId8"/>
    <p:sldId id="258" r:id="rId9"/>
    <p:sldId id="260" r:id="rId10"/>
    <p:sldId id="261" r:id="rId11"/>
    <p:sldId id="271" r:id="rId12"/>
    <p:sldId id="262" r:id="rId13"/>
    <p:sldId id="263" r:id="rId14"/>
    <p:sldId id="259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3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3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6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3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354A-C1F0-455D-934B-6480A54B3C22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53BE-3D4A-4E84-8CBE-DDDA74D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forms/eS6uwavhPXi0P0Xd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lay.nirsa.net/basketball/regional-championship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493" y="-225862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Basketball Captain’s Meeting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665" y="5360648"/>
            <a:ext cx="9144000" cy="1655762"/>
          </a:xfrm>
        </p:spPr>
        <p:txBody>
          <a:bodyPr/>
          <a:lstStyle/>
          <a:p>
            <a:r>
              <a:rPr lang="en-US" dirty="0" smtClean="0"/>
              <a:t>Spring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78" y="2219984"/>
            <a:ext cx="2733574" cy="27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8" y="527158"/>
            <a:ext cx="10565284" cy="5274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136" y="41149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Forfeits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893" y="1737062"/>
            <a:ext cx="9342664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Forfeits = BAD</a:t>
            </a:r>
          </a:p>
          <a:p>
            <a:r>
              <a:rPr lang="en-US" dirty="0" smtClean="0"/>
              <a:t>Team receives a loss, lower sportsmanship and must pay the $50 Forfeit Fine</a:t>
            </a:r>
          </a:p>
          <a:p>
            <a:r>
              <a:rPr lang="en-US" dirty="0" smtClean="0"/>
              <a:t>Forfeits can be but are not limited to:</a:t>
            </a:r>
          </a:p>
          <a:p>
            <a:pPr lvl="1"/>
            <a:r>
              <a:rPr lang="en-US" dirty="0" smtClean="0"/>
              <a:t>Not showing up for your game</a:t>
            </a:r>
          </a:p>
          <a:p>
            <a:pPr lvl="1"/>
            <a:r>
              <a:rPr lang="en-US" dirty="0" smtClean="0"/>
              <a:t>Not having the minimum number of players to begin a game</a:t>
            </a:r>
          </a:p>
          <a:p>
            <a:pPr lvl="1"/>
            <a:r>
              <a:rPr lang="en-US" dirty="0" smtClean="0"/>
              <a:t>Multiple technical fouls, unsportsmanlike penalties etc.</a:t>
            </a:r>
          </a:p>
        </p:txBody>
      </p:sp>
    </p:spTree>
    <p:extLst>
      <p:ext uri="{BB962C8B-B14F-4D97-AF65-F5344CB8AC3E}">
        <p14:creationId xmlns:p14="http://schemas.microsoft.com/office/powerpoint/2010/main" val="374672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" y="34011"/>
            <a:ext cx="12182991" cy="6923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2" y="401404"/>
            <a:ext cx="10565284" cy="5274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178" y="40140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Sportsmanship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893" y="1737062"/>
            <a:ext cx="9342664" cy="4351338"/>
          </a:xfrm>
        </p:spPr>
        <p:txBody>
          <a:bodyPr/>
          <a:lstStyle/>
          <a:p>
            <a:r>
              <a:rPr lang="en-US" dirty="0" smtClean="0"/>
              <a:t>1-10 Scale</a:t>
            </a:r>
          </a:p>
          <a:p>
            <a:r>
              <a:rPr lang="en-US" dirty="0" smtClean="0"/>
              <a:t>Need an average of a 7.0 to be eligible for playoffs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8-10:  Exceptional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7:  Average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5-6:  Below Average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3-4:  Poor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0-2:  Unacceptable</a:t>
            </a:r>
          </a:p>
        </p:txBody>
      </p:sp>
    </p:spTree>
    <p:extLst>
      <p:ext uri="{BB962C8B-B14F-4D97-AF65-F5344CB8AC3E}">
        <p14:creationId xmlns:p14="http://schemas.microsoft.com/office/powerpoint/2010/main" val="365013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7" y="502666"/>
            <a:ext cx="10565284" cy="5852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6137" y="35848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All-University Cup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751" y="1684052"/>
            <a:ext cx="8975271" cy="4351338"/>
          </a:xfrm>
        </p:spPr>
        <p:txBody>
          <a:bodyPr/>
          <a:lstStyle/>
          <a:p>
            <a:r>
              <a:rPr lang="en-US" dirty="0" smtClean="0"/>
              <a:t>Complete the Google Doc</a:t>
            </a:r>
          </a:p>
          <a:p>
            <a:r>
              <a:rPr lang="en-US" dirty="0" smtClean="0"/>
              <a:t>IM Sports will track your team’s points all year to crown the </a:t>
            </a:r>
            <a:r>
              <a:rPr lang="en-US" i="1" dirty="0" smtClean="0"/>
              <a:t>ultimate IM Sports Champion </a:t>
            </a:r>
            <a:r>
              <a:rPr lang="en-US" dirty="0" smtClean="0"/>
              <a:t>at the conclusion of sports during spring semester</a:t>
            </a:r>
          </a:p>
          <a:p>
            <a:r>
              <a:rPr lang="en-US" dirty="0" smtClean="0"/>
              <a:t>Award-  All-University Cup trophy</a:t>
            </a:r>
          </a:p>
          <a:p>
            <a:pPr lvl="1"/>
            <a:r>
              <a:rPr lang="en-US" dirty="0" smtClean="0"/>
              <a:t>Picture on the Wall of Champions</a:t>
            </a:r>
          </a:p>
          <a:p>
            <a:pPr lvl="1"/>
            <a:r>
              <a:rPr lang="en-US" dirty="0" smtClean="0"/>
              <a:t>Spot on IM Sports social media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6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445516"/>
            <a:ext cx="10565284" cy="5852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033" y="43897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Greek Cup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020" y="167788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Greek Organizations ONLY</a:t>
            </a:r>
          </a:p>
          <a:p>
            <a:r>
              <a:rPr lang="en-US" dirty="0" smtClean="0"/>
              <a:t>ONE team per organization is allowed in the Fraternity/Sorority division</a:t>
            </a:r>
          </a:p>
          <a:p>
            <a:pPr lvl="1"/>
            <a:r>
              <a:rPr lang="en-US" dirty="0" smtClean="0"/>
              <a:t>If due to lack of teams in these divisions, teams may enter multiple</a:t>
            </a:r>
          </a:p>
          <a:p>
            <a:r>
              <a:rPr lang="en-US" dirty="0" smtClean="0"/>
              <a:t>Team Names must be your Greek Org letters, name abbreviations etc.</a:t>
            </a:r>
          </a:p>
          <a:p>
            <a:r>
              <a:rPr lang="en-US" dirty="0" smtClean="0"/>
              <a:t>Complete the Google Doc</a:t>
            </a:r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https://goo.gl/forms/eS6uwavhPXi0P0Xd2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Let us know who your representatives are so we can send them important IM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58" y="1547696"/>
            <a:ext cx="10565284" cy="4077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00" y="1547696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Sport Specific Information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71" y="3189061"/>
            <a:ext cx="10515600" cy="4351338"/>
          </a:xfrm>
        </p:spPr>
        <p:txBody>
          <a:bodyPr/>
          <a:lstStyle/>
          <a:p>
            <a:r>
              <a:rPr lang="en-US" dirty="0" smtClean="0"/>
              <a:t>You must PROVIDE YOUR OWN JERSEYS</a:t>
            </a:r>
          </a:p>
          <a:p>
            <a:pPr lvl="1"/>
            <a:r>
              <a:rPr lang="en-US" dirty="0" smtClean="0"/>
              <a:t>IM pennies will ONLY be provided for emergency situations such as blood</a:t>
            </a:r>
          </a:p>
          <a:p>
            <a:pPr lvl="1"/>
            <a:r>
              <a:rPr lang="en-US" dirty="0" smtClean="0"/>
              <a:t>Same color</a:t>
            </a:r>
          </a:p>
          <a:p>
            <a:pPr lvl="1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0-5, no higher than 55, avoid having repeating numbers on your team!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66" y="30389"/>
            <a:ext cx="12274066" cy="6601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58" y="502666"/>
            <a:ext cx="10565284" cy="5852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824" y="389618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Sport Specific Information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2, 20 minute halves</a:t>
            </a:r>
          </a:p>
          <a:p>
            <a:pPr lvl="1"/>
            <a:r>
              <a:rPr lang="en-US" dirty="0" smtClean="0"/>
              <a:t>Running clock</a:t>
            </a:r>
          </a:p>
          <a:p>
            <a:pPr lvl="2"/>
            <a:r>
              <a:rPr lang="en-US" dirty="0" smtClean="0"/>
              <a:t>Until the final 2 minutes of the 2</a:t>
            </a:r>
            <a:r>
              <a:rPr lang="en-US" baseline="30000" dirty="0" smtClean="0"/>
              <a:t>nd</a:t>
            </a:r>
            <a:r>
              <a:rPr lang="en-US" dirty="0" smtClean="0"/>
              <a:t> half</a:t>
            </a:r>
          </a:p>
          <a:p>
            <a:pPr lvl="2"/>
            <a:r>
              <a:rPr lang="en-US" dirty="0" smtClean="0"/>
              <a:t>Clock will stop at the officials whistle</a:t>
            </a:r>
          </a:p>
          <a:p>
            <a:pPr lvl="1"/>
            <a:r>
              <a:rPr lang="en-US" dirty="0" smtClean="0"/>
              <a:t>2 time-outs per half</a:t>
            </a:r>
          </a:p>
          <a:p>
            <a:r>
              <a:rPr lang="en-US" dirty="0" smtClean="0"/>
              <a:t>Mercy Rule</a:t>
            </a:r>
          </a:p>
          <a:p>
            <a:pPr lvl="1"/>
            <a:r>
              <a:rPr lang="en-US" dirty="0" smtClean="0"/>
              <a:t>30 or more points at 5 minutes</a:t>
            </a:r>
          </a:p>
          <a:p>
            <a:pPr lvl="1"/>
            <a:r>
              <a:rPr lang="en-US" dirty="0" smtClean="0"/>
              <a:t>20 points at or under 2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9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66" y="30389"/>
            <a:ext cx="12274066" cy="6601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58" y="502666"/>
            <a:ext cx="10565284" cy="5852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824" y="389618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Sport Specific Information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Rosters</a:t>
            </a:r>
          </a:p>
          <a:p>
            <a:pPr lvl="1"/>
            <a:r>
              <a:rPr lang="en-US" dirty="0" smtClean="0"/>
              <a:t>Minimum of 4</a:t>
            </a:r>
          </a:p>
          <a:p>
            <a:pPr lvl="1"/>
            <a:r>
              <a:rPr lang="en-US" dirty="0" smtClean="0"/>
              <a:t>5 on the court at a time</a:t>
            </a:r>
          </a:p>
          <a:p>
            <a:pPr lvl="1"/>
            <a:r>
              <a:rPr lang="en-US" dirty="0" smtClean="0"/>
              <a:t>Maximum of 10 on your roster</a:t>
            </a:r>
          </a:p>
          <a:p>
            <a:r>
              <a:rPr lang="en-US" dirty="0" smtClean="0"/>
              <a:t>5-Minute Rule</a:t>
            </a:r>
          </a:p>
          <a:p>
            <a:pPr lvl="1"/>
            <a:r>
              <a:rPr lang="en-US" dirty="0" smtClean="0"/>
              <a:t>At game time, if one team does not meet the minimum to begin a game 5 minutes will begin.</a:t>
            </a:r>
          </a:p>
          <a:p>
            <a:pPr lvl="1"/>
            <a:r>
              <a:rPr lang="en-US" dirty="0" smtClean="0"/>
              <a:t>The team who is prepared will earn 3 points for each minute that passes.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6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66" y="30389"/>
            <a:ext cx="12274066" cy="6601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58" y="1370610"/>
            <a:ext cx="10565284" cy="4061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060" y="124664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Sport Specific Information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7" y="2448246"/>
            <a:ext cx="10515600" cy="4351338"/>
          </a:xfrm>
        </p:spPr>
        <p:txBody>
          <a:bodyPr/>
          <a:lstStyle/>
          <a:p>
            <a:r>
              <a:rPr lang="en-US" dirty="0" smtClean="0"/>
              <a:t>Technical Fouls and Unsportsmanlike Behavior</a:t>
            </a:r>
          </a:p>
          <a:p>
            <a:pPr lvl="1"/>
            <a:r>
              <a:rPr lang="en-US" dirty="0" smtClean="0"/>
              <a:t>2 Unsportsmanlike technical Fouls on 1 player = ejection</a:t>
            </a:r>
          </a:p>
          <a:p>
            <a:pPr lvl="1"/>
            <a:r>
              <a:rPr lang="en-US" dirty="0" smtClean="0"/>
              <a:t>3 Unsportsmanlike technical fouls on a team = forfeit </a:t>
            </a:r>
          </a:p>
          <a:p>
            <a:pPr lvl="2"/>
            <a:r>
              <a:rPr lang="en-US" dirty="0" smtClean="0"/>
              <a:t>Administrative technical fouls (jewelry, not checking into the game etc.) will not count toward ejection or forfeiture</a:t>
            </a:r>
          </a:p>
          <a:p>
            <a:pPr lvl="1"/>
            <a:r>
              <a:rPr lang="en-US" dirty="0" smtClean="0"/>
              <a:t>ALL technical fouls count towards an individual player’s foul count and the team foul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66" y="30389"/>
            <a:ext cx="12274066" cy="6601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51" y="1229289"/>
            <a:ext cx="7824456" cy="433437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71824" y="2430690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Questions?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230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66" y="30389"/>
            <a:ext cx="12274066" cy="6601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43" y="1118696"/>
            <a:ext cx="9130742" cy="50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602" y="961118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Who Are You Talking To?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646" y="220411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Jonathan Elliott	</a:t>
            </a:r>
          </a:p>
          <a:p>
            <a:pPr lvl="1" algn="ctr"/>
            <a:r>
              <a:rPr lang="en-US" sz="2000" dirty="0" smtClean="0"/>
              <a:t>Assistant Director of Club and Intramural Sports</a:t>
            </a:r>
          </a:p>
          <a:p>
            <a:pPr marL="0" indent="0" algn="ctr">
              <a:buNone/>
            </a:pPr>
            <a:r>
              <a:rPr lang="en-US" dirty="0" smtClean="0"/>
              <a:t>Brooke Cochran</a:t>
            </a:r>
          </a:p>
          <a:p>
            <a:pPr lvl="1" algn="ctr"/>
            <a:r>
              <a:rPr lang="en-US" sz="2000" dirty="0" smtClean="0"/>
              <a:t>Coordinator of Club and Intramural Sports</a:t>
            </a:r>
          </a:p>
          <a:p>
            <a:pPr marL="0" indent="0" algn="ctr">
              <a:buNone/>
            </a:pPr>
            <a:r>
              <a:rPr lang="en-US" dirty="0" smtClean="0"/>
              <a:t>Ryan Marsh</a:t>
            </a:r>
          </a:p>
          <a:p>
            <a:pPr lvl="1" algn="ctr"/>
            <a:r>
              <a:rPr lang="en-US" sz="2000" dirty="0" smtClean="0"/>
              <a:t>Graduate Assistant of Intramural Sports</a:t>
            </a:r>
          </a:p>
          <a:p>
            <a:pPr marL="0" indent="0" algn="ctr">
              <a:buNone/>
            </a:pPr>
            <a:r>
              <a:rPr lang="en-US" dirty="0" smtClean="0"/>
              <a:t>Supervisors</a:t>
            </a:r>
          </a:p>
          <a:p>
            <a:pPr lvl="1" algn="ctr"/>
            <a:r>
              <a:rPr lang="en-US" sz="2000" dirty="0" smtClean="0"/>
              <a:t>Red </a:t>
            </a:r>
            <a:r>
              <a:rPr lang="en-US" sz="2000" dirty="0" err="1" smtClean="0"/>
              <a:t>Polos</a:t>
            </a:r>
            <a:r>
              <a:rPr lang="en-US" sz="2000" dirty="0" smtClean="0"/>
              <a:t> on the courts</a:t>
            </a:r>
          </a:p>
          <a:p>
            <a:pPr lvl="1" algn="ctr"/>
            <a:r>
              <a:rPr lang="en-US" sz="2000" dirty="0" smtClean="0"/>
              <a:t>They are there to help you!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3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3296" y="2158872"/>
            <a:ext cx="8653113" cy="214643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105" y="2569306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imsports@uark.edu</a:t>
            </a:r>
            <a:endParaRPr lang="en-US" sz="7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629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5"/>
            <a:ext cx="12156621" cy="6538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7529" y="590802"/>
            <a:ext cx="8672190" cy="55224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767" y="38059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Captain’s Expectations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984" y="159461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Attend this Captain’s Meeting to be eligible for playoffs</a:t>
            </a:r>
          </a:p>
          <a:p>
            <a:pPr lvl="1"/>
            <a:r>
              <a:rPr lang="en-US" dirty="0" smtClean="0"/>
              <a:t>Congrats, you’re already here!</a:t>
            </a:r>
          </a:p>
          <a:p>
            <a:pPr lvl="1"/>
            <a:r>
              <a:rPr lang="en-US" dirty="0" smtClean="0"/>
              <a:t>Next meeting is Friday Jan. 27 at 4:30pm</a:t>
            </a:r>
          </a:p>
          <a:p>
            <a:r>
              <a:rPr lang="en-US" dirty="0" smtClean="0"/>
              <a:t>Choose an </a:t>
            </a:r>
            <a:r>
              <a:rPr lang="en-US" i="1" dirty="0" smtClean="0"/>
              <a:t>appropriate</a:t>
            </a:r>
            <a:r>
              <a:rPr lang="en-US" dirty="0" smtClean="0"/>
              <a:t> team name</a:t>
            </a:r>
          </a:p>
          <a:p>
            <a:pPr lvl="1"/>
            <a:r>
              <a:rPr lang="en-US" dirty="0" smtClean="0"/>
              <a:t>We will change your name if we deem it inappropriate</a:t>
            </a:r>
          </a:p>
          <a:p>
            <a:r>
              <a:rPr lang="en-US" b="1" dirty="0" smtClean="0"/>
              <a:t>FILL YOUR ROSTER</a:t>
            </a:r>
          </a:p>
          <a:p>
            <a:pPr lvl="1"/>
            <a:r>
              <a:rPr lang="en-US" dirty="0" smtClean="0"/>
              <a:t>If you fail to do this by your first game you will be charged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the Forfeit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3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5053" y="644893"/>
            <a:ext cx="8287352" cy="55224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767" y="38059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Captain’s Expectations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984" y="159461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Register your team on Fusion IM</a:t>
            </a:r>
          </a:p>
          <a:p>
            <a:r>
              <a:rPr lang="en-US" dirty="0" smtClean="0"/>
              <a:t>Serve as your team’s “voice” on the field/court</a:t>
            </a:r>
          </a:p>
          <a:p>
            <a:r>
              <a:rPr lang="en-US" dirty="0" smtClean="0"/>
              <a:t>Communicate with IM Sports Staff for various issues</a:t>
            </a:r>
          </a:p>
          <a:p>
            <a:pPr lvl="1"/>
            <a:r>
              <a:rPr lang="en-US" dirty="0" smtClean="0"/>
              <a:t>Forfeits</a:t>
            </a:r>
          </a:p>
          <a:p>
            <a:pPr lvl="1"/>
            <a:r>
              <a:rPr lang="en-US" dirty="0" smtClean="0"/>
              <a:t>Defaults</a:t>
            </a:r>
          </a:p>
          <a:p>
            <a:pPr lvl="1"/>
            <a:r>
              <a:rPr lang="en-US" dirty="0" smtClean="0"/>
              <a:t>Reschedules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Serve as the news source for your team</a:t>
            </a:r>
          </a:p>
          <a:p>
            <a:pPr lvl="1"/>
            <a:r>
              <a:rPr lang="en-US" dirty="0" smtClean="0"/>
              <a:t>Sport Rules</a:t>
            </a:r>
          </a:p>
          <a:p>
            <a:pPr lvl="1"/>
            <a:r>
              <a:rPr lang="en-US" dirty="0" smtClean="0"/>
              <a:t>Policy and Procedure info</a:t>
            </a:r>
          </a:p>
          <a:p>
            <a:pPr lvl="1"/>
            <a:r>
              <a:rPr lang="en-US" dirty="0" smtClean="0"/>
              <a:t>Game information </a:t>
            </a:r>
          </a:p>
          <a:p>
            <a:pPr lvl="1"/>
            <a:r>
              <a:rPr lang="en-US" dirty="0" smtClean="0"/>
              <a:t>Playoff Draft</a:t>
            </a:r>
          </a:p>
          <a:p>
            <a:pPr lvl="1"/>
            <a:r>
              <a:rPr lang="en-US" dirty="0" smtClean="0"/>
              <a:t>General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5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5053" y="644893"/>
            <a:ext cx="8287352" cy="55224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767" y="38059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Captain’s Expectations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035" y="1761079"/>
            <a:ext cx="810538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Talk to and ask questions of the officials and supervisors </a:t>
            </a:r>
          </a:p>
          <a:p>
            <a:pPr lvl="1"/>
            <a:r>
              <a:rPr lang="en-US" dirty="0" smtClean="0"/>
              <a:t>They are there to help you, but will not tolerate disrespect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Verify score and sportsmanship at the end of every game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Have Fun!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96"/>
            <a:ext cx="12192000" cy="6557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5053" y="644893"/>
            <a:ext cx="8287352" cy="55224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060" y="53186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Extramural Tournaments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035" y="1761078"/>
            <a:ext cx="8105388" cy="45192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Take your team to the next level and compete with teams from across the country!</a:t>
            </a:r>
          </a:p>
          <a:p>
            <a:pPr lvl="1"/>
            <a:r>
              <a:rPr lang="en-US" dirty="0">
                <a:hlinkClick r:id="rId3"/>
              </a:rPr>
              <a:t>http://play.nirsa.net/basketball/regional-championships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University of Houston Regional Basketball Tournament</a:t>
            </a:r>
          </a:p>
          <a:p>
            <a:pPr lvl="1"/>
            <a:r>
              <a:rPr lang="en-US" dirty="0" smtClean="0"/>
              <a:t>March 3-5</a:t>
            </a:r>
          </a:p>
          <a:p>
            <a:r>
              <a:rPr lang="en-US" dirty="0" smtClean="0"/>
              <a:t>Middle Tennessee State University Basketball Regional</a:t>
            </a:r>
          </a:p>
          <a:p>
            <a:pPr lvl="1"/>
            <a:r>
              <a:rPr lang="en-US" dirty="0" smtClean="0"/>
              <a:t>March 17-19</a:t>
            </a:r>
          </a:p>
          <a:p>
            <a:r>
              <a:rPr lang="en-US" dirty="0" smtClean="0"/>
              <a:t>National Basketball Tournament-  The Ohio State University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6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1658" y="539015"/>
            <a:ext cx="10510788" cy="5794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612" y="48872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Fusion IM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592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Register your team via “Member Services” on urec.uark.edu</a:t>
            </a:r>
          </a:p>
          <a:p>
            <a:r>
              <a:rPr lang="en-US" dirty="0" smtClean="0"/>
              <a:t>Make sure your roster has met the MINIMUM number of players to  begin a game</a:t>
            </a:r>
          </a:p>
          <a:p>
            <a:pPr lvl="1"/>
            <a:r>
              <a:rPr lang="en-US" dirty="0" smtClean="0"/>
              <a:t>Basketball</a:t>
            </a:r>
          </a:p>
          <a:p>
            <a:pPr lvl="2"/>
            <a:r>
              <a:rPr lang="en-US" dirty="0" smtClean="0"/>
              <a:t>Roster Minimum = 3 people</a:t>
            </a:r>
          </a:p>
          <a:p>
            <a:pPr lvl="2"/>
            <a:r>
              <a:rPr lang="en-US" dirty="0" smtClean="0"/>
              <a:t>Roster Max= 10</a:t>
            </a:r>
          </a:p>
          <a:p>
            <a:r>
              <a:rPr lang="en-US" dirty="0" smtClean="0"/>
              <a:t>Use the filters on the side of the page to assist you in choosing your League and then your Division</a:t>
            </a:r>
          </a:p>
          <a:p>
            <a:pPr lvl="1"/>
            <a:r>
              <a:rPr lang="en-US" dirty="0" smtClean="0"/>
              <a:t>Leagues= Men’s D1, Men’s D2, Women’s etc.</a:t>
            </a:r>
          </a:p>
          <a:p>
            <a:pPr lvl="1"/>
            <a:r>
              <a:rPr lang="en-US" dirty="0" smtClean="0"/>
              <a:t>Divisions= Monday 6:30pm, Wednesday 8:30pm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100" y="706773"/>
            <a:ext cx="8640885" cy="547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629" y="47980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Defaults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049" y="1731829"/>
            <a:ext cx="8338458" cy="4351338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Defaults = GOOD</a:t>
            </a:r>
          </a:p>
          <a:p>
            <a:r>
              <a:rPr lang="en-US" dirty="0" smtClean="0"/>
              <a:t>Team receives a loss and sportsmanship is unaffected</a:t>
            </a:r>
          </a:p>
          <a:p>
            <a:r>
              <a:rPr lang="en-US" dirty="0" smtClean="0"/>
              <a:t>Telling IM Sports BEFORE your game that your team will not be able to attend</a:t>
            </a:r>
          </a:p>
          <a:p>
            <a:r>
              <a:rPr lang="en-US" dirty="0" smtClean="0"/>
              <a:t>Avoids the Forfeit Fine</a:t>
            </a:r>
          </a:p>
          <a:p>
            <a:r>
              <a:rPr lang="en-US" b="1" dirty="0" smtClean="0"/>
              <a:t>“DEFAULT” via Fusion IM</a:t>
            </a:r>
          </a:p>
          <a:p>
            <a:pPr lvl="1"/>
            <a:r>
              <a:rPr lang="en-US" dirty="0" smtClean="0"/>
              <a:t>Keep in mind….</a:t>
            </a:r>
            <a:r>
              <a:rPr lang="en-US" b="1" dirty="0" smtClean="0"/>
              <a:t>2 DEFAULTS = 1 FORFEIT </a:t>
            </a:r>
            <a:r>
              <a:rPr lang="en-US" dirty="0" smtClean="0"/>
              <a:t>and the Forfeit Fine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5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5048</TotalTime>
  <Words>738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Office Theme</vt:lpstr>
      <vt:lpstr>Basketball Captain’s Meeting</vt:lpstr>
      <vt:lpstr>Who Are You Talking To?</vt:lpstr>
      <vt:lpstr>imsports@uark.edu</vt:lpstr>
      <vt:lpstr>Captain’s Expectations</vt:lpstr>
      <vt:lpstr>Captain’s Expectations</vt:lpstr>
      <vt:lpstr>Captain’s Expectations</vt:lpstr>
      <vt:lpstr>Extramural Tournaments</vt:lpstr>
      <vt:lpstr>Fusion IM </vt:lpstr>
      <vt:lpstr>Defaults</vt:lpstr>
      <vt:lpstr>Forfeits</vt:lpstr>
      <vt:lpstr>Sportsmanship</vt:lpstr>
      <vt:lpstr>All-University Cup</vt:lpstr>
      <vt:lpstr>Greek Cup</vt:lpstr>
      <vt:lpstr>Sport Specific Information</vt:lpstr>
      <vt:lpstr>Sport Specific Information</vt:lpstr>
      <vt:lpstr>Sport Specific Information</vt:lpstr>
      <vt:lpstr>Sport Specific Information</vt:lpstr>
      <vt:lpstr>Questions?</vt:lpstr>
    </vt:vector>
  </TitlesOfParts>
  <Company>College of Education &amp; Health Professions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N. Cochran</dc:creator>
  <cp:lastModifiedBy>Brooke N. Cochran</cp:lastModifiedBy>
  <cp:revision>24</cp:revision>
  <dcterms:created xsi:type="dcterms:W3CDTF">2016-11-15T22:14:39Z</dcterms:created>
  <dcterms:modified xsi:type="dcterms:W3CDTF">2017-02-07T20:34:15Z</dcterms:modified>
</cp:coreProperties>
</file>