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9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4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3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05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41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11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8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4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9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2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71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0039-7F63-49A6-9F55-4030EE25996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4926-F716-4844-9731-E2D64B31C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78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979D-719C-453D-B236-B9759C720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667000"/>
            <a:ext cx="8144134" cy="1524000"/>
          </a:xfrm>
        </p:spPr>
        <p:txBody>
          <a:bodyPr/>
          <a:lstStyle/>
          <a:p>
            <a:br>
              <a:rPr lang="en-IN" sz="60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60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Voice Assistant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AF8F5-9339-4297-8B0A-2E3E9FFB3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5740313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By – </a:t>
            </a:r>
            <a:r>
              <a:rPr lang="en-GB" dirty="0" err="1"/>
              <a:t>Shubam</a:t>
            </a:r>
            <a:r>
              <a:rPr lang="en-GB" dirty="0"/>
              <a:t> Shaw (20CSE154)</a:t>
            </a:r>
          </a:p>
          <a:p>
            <a:r>
              <a:rPr lang="en-GB" dirty="0"/>
              <a:t>     Arnab Sarma (20CSE159)</a:t>
            </a:r>
          </a:p>
          <a:p>
            <a:r>
              <a:rPr lang="en-GB" dirty="0"/>
              <a:t>     Anshuman Behera (20CSE180)</a:t>
            </a:r>
          </a:p>
        </p:txBody>
      </p:sp>
    </p:spTree>
    <p:extLst>
      <p:ext uri="{BB962C8B-B14F-4D97-AF65-F5344CB8AC3E}">
        <p14:creationId xmlns:p14="http://schemas.microsoft.com/office/powerpoint/2010/main" val="164979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9303-BC57-492F-B1B6-8D9A5F1A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  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B1EC-4DEF-4F38-A684-3564983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What is voice assistant?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How it works?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Importance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/>
              <a:t>Software &amp; Hardware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Python Library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32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9EE8-6E88-4316-A48C-13C7B5BA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voice assistant?</a:t>
            </a:r>
            <a:br>
              <a:rPr lang="en-IN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9028-CEDE-4426-B6BC-7312C45C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‘KEK’ is a virtual voice Assistant technology based on Artificial Intelligence.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This software program use device’s microphone to receive voice requests and processing on it &amp; send response via speaker.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It is combination of different technologies like Voice Recognition, Language Processing , Voice Analysis.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This software program is developed using python language and its modules.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78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90F-65AF-4C44-BE54-9E20FE62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</a:t>
            </a:r>
            <a:r>
              <a:rPr lang="en-US" sz="36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works?</a:t>
            </a:r>
            <a:br>
              <a:rPr lang="en-IN" sz="36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11C4-A6B8-435B-A5A1-6847B0E1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Communicating with a voice assistant is simple as ever as it almost makes us forget how impressive the technology behind it actually is.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If you’ve ever used a voice assistant on your phone, then you know that it first needs a keyword that activates it, like ‘OK, Google’. When you pose a question or give a command to your voice assistant it is converted thanks to the use of Automatic Speech Recognition (ASR), which enables the device to recognize and translate it from speech to text.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After that comes text interpretation: thanks to Natural Language Processing (NLP), the machine can identify the intent behind what you said, the meaning of the words as well as context.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Now that the machine knows what was said and (presumably) what your intention was, it can search for a valid answer, and respond accordingly. The response is converted from written to spoken form using a text-to-speech (TTS) technology, and voila: your voice assistant speaks. All done in a matter of seconds!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166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9C0-E091-460E-A89F-EB45813A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                              </a:t>
            </a: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</a:t>
            </a:r>
            <a:br>
              <a:rPr lang="en-IN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87AB-7114-423F-ADB0-03CBB2EE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Improved Customer Engagement</a:t>
            </a:r>
          </a:p>
          <a:p>
            <a:pPr lvl="1"/>
            <a:r>
              <a:rPr lang="en-US" dirty="0"/>
              <a:t>Undoubtedly, Voice AI’s have made consumers’ lives easier by a long shot. With a few voice commands you can complete or assign a task.</a:t>
            </a:r>
          </a:p>
          <a:p>
            <a:pPr lvl="1"/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Advanced Search Capabilities</a:t>
            </a:r>
          </a:p>
          <a:p>
            <a:pPr lvl="1"/>
            <a:r>
              <a:rPr lang="en-US" dirty="0"/>
              <a:t>AI is capable of picking up verbal cues required to consolidate the information and provide accurate results in a moment’s notice.</a:t>
            </a:r>
          </a:p>
          <a:p>
            <a:pPr lvl="1"/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Customer Support Round the Clock</a:t>
            </a:r>
          </a:p>
          <a:p>
            <a:pPr lvl="1"/>
            <a:r>
              <a:rPr lang="en-US" dirty="0"/>
              <a:t>Large packets of data and machine learning algorithms ensure that AI backed voice bots can respond to all your queries successfully.</a:t>
            </a:r>
          </a:p>
          <a:p>
            <a:pPr lvl="1"/>
            <a:r>
              <a:rPr lang="en-US" dirty="0"/>
              <a:t>24/7 customer support helps users tackle any issues at the middle of the night and facilitates instantaneous ticket resolution.</a:t>
            </a:r>
          </a:p>
          <a:p>
            <a:pPr lvl="1"/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Smart Working Environment</a:t>
            </a:r>
          </a:p>
          <a:p>
            <a:pPr lvl="1"/>
            <a:r>
              <a:rPr lang="en-US" dirty="0"/>
              <a:t>Voice AI Technology can take some responsibilities to make the working space more efficient.</a:t>
            </a:r>
          </a:p>
          <a:p>
            <a:pPr lvl="1"/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Let go of the language barrier</a:t>
            </a:r>
          </a:p>
          <a:p>
            <a:pPr lvl="1"/>
            <a:r>
              <a:rPr lang="en-US" dirty="0"/>
              <a:t>A voice bot can accommodate multiple languages in its portfolio.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6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AD3-3D00-493B-86E6-782CF1E3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&amp; Hardware Used</a:t>
            </a:r>
            <a:br>
              <a:rPr lang="en-US" sz="36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E79E-6543-4AA8-B943-2F080B43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Software used: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VS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Programing Language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Hardware used: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Ryzen 4000H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sz="2000" dirty="0"/>
              <a:t>icrophone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Speaker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69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37AC-C110-4662-97CE-04F96EBD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br>
              <a:rPr lang="en-US" sz="36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</a:t>
            </a:r>
            <a:r>
              <a:rPr lang="en-US" sz="36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Library used</a:t>
            </a:r>
            <a:br>
              <a:rPr lang="en-IN" sz="36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22A5-52A4-4B9F-A48E-5C2C379F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</a:t>
            </a:r>
            <a:r>
              <a:rPr lang="en-US" sz="2400" dirty="0"/>
              <a:t>yttsx3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/>
              <a:t>webbrowser</a:t>
            </a: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S</a:t>
            </a:r>
            <a:r>
              <a:rPr lang="en-US" sz="2400" dirty="0" err="1"/>
              <a:t>peech_reconization</a:t>
            </a: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pyjokes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wikipedia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</a:t>
            </a:r>
            <a:r>
              <a:rPr lang="en-US" sz="2400" dirty="0"/>
              <a:t>atetime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time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w</a:t>
            </a:r>
            <a:r>
              <a:rPr lang="en-US" sz="2400" dirty="0" err="1"/>
              <a:t>olframalpha</a:t>
            </a: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133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6398-6CBE-4D76-8952-15004A0C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</a:t>
            </a:r>
            <a:r>
              <a:rPr lang="en-US" sz="36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br>
              <a:rPr lang="en-IN" sz="36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9275-31F0-40E6-A932-1DBE1895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This presentation is blue print of ‘KEK’ virtual assistant. In this project we discuss about how what is this software and how it performed.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With respect to less cost and less disadvantages we will says that, this system can be have good future.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We also saw the how artificial intelligence is the future of the upcoming modern world.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62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FF72-9522-4ED8-9381-E5B194EE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D5233-0526-4635-80A0-AF8CE70F7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2455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</TotalTime>
  <Words>573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Trebuchet MS</vt:lpstr>
      <vt:lpstr>Berlin</vt:lpstr>
      <vt:lpstr> Personal Voice Assistant</vt:lpstr>
      <vt:lpstr>                             INDEX</vt:lpstr>
      <vt:lpstr>                   What is voice assistant? </vt:lpstr>
      <vt:lpstr>                             How it works? </vt:lpstr>
      <vt:lpstr>                               Importance </vt:lpstr>
      <vt:lpstr>                   Software &amp; Hardware Used </vt:lpstr>
      <vt:lpstr>                                          Python Library used </vt:lpstr>
      <vt:lpstr>                               Conclusion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Personal Voice Assistant</dc:title>
  <dc:creator>pSYCHO _</dc:creator>
  <cp:lastModifiedBy>pSYCHO _</cp:lastModifiedBy>
  <cp:revision>3</cp:revision>
  <dcterms:created xsi:type="dcterms:W3CDTF">2022-08-08T11:58:22Z</dcterms:created>
  <dcterms:modified xsi:type="dcterms:W3CDTF">2022-08-08T12:24:11Z</dcterms:modified>
</cp:coreProperties>
</file>