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2F12-CB83-428B-AC46-675279EE4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39E0-64FB-4B66-99C9-09705509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74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638" y="0"/>
            <a:ext cx="517585" cy="4744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2861" y="79794"/>
            <a:ext cx="2113471" cy="3148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7036" y="79792"/>
            <a:ext cx="327804" cy="31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70072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4910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9748" y="-1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74586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6547" y="-2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47136" y="-2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314424" y="79792"/>
            <a:ext cx="1526876" cy="3148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075648" y="45287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547224" y="45287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1018800" y="39894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490376" y="39894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448" y="1797503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Site Logo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70649" y="1364578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 Bar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0143" y="1797503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 Button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53" y="1428171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 Navigation Menu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618892" y="176589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Menu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45608" y="1020244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Profile Shortcut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86432" y="2230154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39980" y="2612652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Notification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602743" y="2995150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 Out Button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5" idx="4"/>
            <a:endCxn id="22" idx="0"/>
          </p:cNvCxnSpPr>
          <p:nvPr/>
        </p:nvCxnSpPr>
        <p:spPr>
          <a:xfrm>
            <a:off x="336431" y="474453"/>
            <a:ext cx="336430" cy="13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0"/>
          </p:cNvCxnSpPr>
          <p:nvPr/>
        </p:nvCxnSpPr>
        <p:spPr>
          <a:xfrm>
            <a:off x="1739660" y="434553"/>
            <a:ext cx="330641" cy="9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24" idx="0"/>
          </p:cNvCxnSpPr>
          <p:nvPr/>
        </p:nvCxnSpPr>
        <p:spPr>
          <a:xfrm>
            <a:off x="3060938" y="394656"/>
            <a:ext cx="163902" cy="14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5607167" y="474452"/>
            <a:ext cx="343633" cy="95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27" idx="0"/>
          </p:cNvCxnSpPr>
          <p:nvPr/>
        </p:nvCxnSpPr>
        <p:spPr>
          <a:xfrm flipH="1">
            <a:off x="8142511" y="394656"/>
            <a:ext cx="935351" cy="6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6" idx="0"/>
          </p:cNvCxnSpPr>
          <p:nvPr/>
        </p:nvCxnSpPr>
        <p:spPr>
          <a:xfrm flipH="1">
            <a:off x="9239415" y="474448"/>
            <a:ext cx="1037505" cy="1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8" idx="0"/>
          </p:cNvCxnSpPr>
          <p:nvPr/>
        </p:nvCxnSpPr>
        <p:spPr>
          <a:xfrm flipH="1">
            <a:off x="9996700" y="439946"/>
            <a:ext cx="766184" cy="179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  <a:endCxn id="29" idx="0"/>
          </p:cNvCxnSpPr>
          <p:nvPr/>
        </p:nvCxnSpPr>
        <p:spPr>
          <a:xfrm flipH="1">
            <a:off x="10698045" y="434553"/>
            <a:ext cx="536415" cy="21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0" idx="0"/>
          </p:cNvCxnSpPr>
          <p:nvPr/>
        </p:nvCxnSpPr>
        <p:spPr>
          <a:xfrm flipH="1">
            <a:off x="11420371" y="434553"/>
            <a:ext cx="285665" cy="256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74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638" y="0"/>
            <a:ext cx="517585" cy="4744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2861" y="79794"/>
            <a:ext cx="2113471" cy="3148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7036" y="79792"/>
            <a:ext cx="327804" cy="31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70072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4910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9748" y="-1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74586" y="0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6547" y="-2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47136" y="-2"/>
            <a:ext cx="534838" cy="4744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314424" y="79792"/>
            <a:ext cx="1526876" cy="3148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75648" y="45287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547224" y="45287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018800" y="39894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490376" y="39894"/>
            <a:ext cx="431320" cy="3946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81563" y="483074"/>
            <a:ext cx="5451887" cy="6383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Latest Posts/User personalized posts</a:t>
            </a:r>
            <a:endParaRPr lang="en-US" sz="2800" b="1" dirty="0"/>
          </a:p>
        </p:txBody>
      </p:sp>
      <p:sp>
        <p:nvSpPr>
          <p:cNvPr id="39" name="Rectangle 38"/>
          <p:cNvSpPr/>
          <p:nvPr/>
        </p:nvSpPr>
        <p:spPr>
          <a:xfrm>
            <a:off x="8833450" y="483075"/>
            <a:ext cx="3358550" cy="6383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Notification/Alert Type Posts</a:t>
            </a:r>
            <a:endParaRPr lang="en-US" sz="2800" b="1" dirty="0"/>
          </a:p>
        </p:txBody>
      </p:sp>
      <p:sp>
        <p:nvSpPr>
          <p:cNvPr id="40" name="Rectangle 39"/>
          <p:cNvSpPr/>
          <p:nvPr/>
        </p:nvSpPr>
        <p:spPr>
          <a:xfrm>
            <a:off x="0" y="483075"/>
            <a:ext cx="3381563" cy="6383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Promotional Contents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88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3</cp:revision>
  <dcterms:created xsi:type="dcterms:W3CDTF">2022-02-05T03:36:43Z</dcterms:created>
  <dcterms:modified xsi:type="dcterms:W3CDTF">2022-02-05T03:45:08Z</dcterms:modified>
</cp:coreProperties>
</file>