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F0FE-A35C-45A8-B6B4-4B559690567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8062-F8E5-4A55-BAD6-F89F7298D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73260" cy="685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3260" y="0"/>
            <a:ext cx="4270076" cy="6858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336" y="0"/>
            <a:ext cx="4048664" cy="68580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6" y="560714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6809" y="592001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9" name="Oval 8"/>
          <p:cNvSpPr/>
          <p:nvPr/>
        </p:nvSpPr>
        <p:spPr>
          <a:xfrm>
            <a:off x="51755" y="638352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323" y="48461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Received Requests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1653" y="961842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23438" y="961841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1886" y="560714"/>
            <a:ext cx="4261450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90068" y="592001"/>
            <a:ext cx="2302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17" name="Oval 16"/>
          <p:cNvSpPr/>
          <p:nvPr/>
        </p:nvSpPr>
        <p:spPr>
          <a:xfrm>
            <a:off x="3925015" y="638352"/>
            <a:ext cx="741952" cy="64698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04913" y="961842"/>
            <a:ext cx="110816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1769" y="961841"/>
            <a:ext cx="110816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Unfriend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31082" y="560714"/>
            <a:ext cx="4060918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39265" y="592001"/>
            <a:ext cx="219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22" name="Oval 21"/>
          <p:cNvSpPr/>
          <p:nvPr/>
        </p:nvSpPr>
        <p:spPr>
          <a:xfrm>
            <a:off x="8174211" y="638352"/>
            <a:ext cx="707038" cy="646981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054109" y="961842"/>
            <a:ext cx="1056020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9180" y="48461"/>
            <a:ext cx="127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List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82119" y="53828"/>
            <a:ext cx="1684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 Requests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6" y="1420132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439" y="1451419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29" name="Oval 28"/>
          <p:cNvSpPr/>
          <p:nvPr/>
        </p:nvSpPr>
        <p:spPr>
          <a:xfrm>
            <a:off x="49385" y="1497770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29283" y="1821260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21068" y="1821259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3" y="2288180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0126" y="2319467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34" name="Oval 33"/>
          <p:cNvSpPr/>
          <p:nvPr/>
        </p:nvSpPr>
        <p:spPr>
          <a:xfrm>
            <a:off x="45072" y="2365818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4970" y="2689308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16755" y="2689307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26" y="3124942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809" y="3156229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39" name="Oval 38"/>
          <p:cNvSpPr/>
          <p:nvPr/>
        </p:nvSpPr>
        <p:spPr>
          <a:xfrm>
            <a:off x="51755" y="3202580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31653" y="3526070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023438" y="3526069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13" y="3967106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2496" y="3998393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44" name="Oval 43"/>
          <p:cNvSpPr/>
          <p:nvPr/>
        </p:nvSpPr>
        <p:spPr>
          <a:xfrm>
            <a:off x="47442" y="4044744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27340" y="4368234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019125" y="4368233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8626" y="4829752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9557" y="4861039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49" name="Oval 48"/>
          <p:cNvSpPr/>
          <p:nvPr/>
        </p:nvSpPr>
        <p:spPr>
          <a:xfrm>
            <a:off x="34503" y="4907390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914401" y="5230880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06186" y="5230879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2939" y="5684337"/>
            <a:ext cx="3864634" cy="83676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5244" y="5715624"/>
            <a:ext cx="20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Iftekhar Ahmed Arnab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30190" y="5761975"/>
            <a:ext cx="672863" cy="64698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910088" y="6085465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01873" y="6085464"/>
            <a:ext cx="1004977" cy="323491"/>
          </a:xfrm>
          <a:prstGeom prst="roundRect">
            <a:avLst>
              <a:gd name="adj" fmla="val 40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31526" y="592000"/>
            <a:ext cx="258986" cy="626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40700" y="552084"/>
            <a:ext cx="260523" cy="1604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657952" y="1338875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657410" y="1371970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655582" y="1405792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907688" y="579116"/>
            <a:ext cx="258986" cy="626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916862" y="539200"/>
            <a:ext cx="260523" cy="1604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7934114" y="1325991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933572" y="1359086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931744" y="1392908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923327" y="592001"/>
            <a:ext cx="258986" cy="6265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932501" y="552085"/>
            <a:ext cx="260523" cy="1604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949753" y="1338876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1949211" y="1371971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1947383" y="1405793"/>
            <a:ext cx="210995" cy="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2</cp:revision>
  <dcterms:created xsi:type="dcterms:W3CDTF">2022-02-06T04:17:46Z</dcterms:created>
  <dcterms:modified xsi:type="dcterms:W3CDTF">2022-02-06T04:27:44Z</dcterms:modified>
</cp:coreProperties>
</file>