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264A-F0D3-42EF-AF54-9BBB52504E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B5DD-8ADF-45C8-A647-014AFE7B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491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39019" y="112144"/>
            <a:ext cx="5098211" cy="27071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Something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60792" y="90492"/>
            <a:ext cx="448718" cy="353587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4428" y="140216"/>
            <a:ext cx="158371" cy="1270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7299606" y="248677"/>
            <a:ext cx="97736" cy="124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767751"/>
            <a:ext cx="12192000" cy="6090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91707"/>
            <a:ext cx="6737230" cy="637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37230" y="501481"/>
            <a:ext cx="5454770" cy="635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5655" y="517591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1654" y="490565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00066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1000664"/>
            <a:ext cx="6737230" cy="1535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37228" y="1010439"/>
            <a:ext cx="5454771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5412" y="1040692"/>
            <a:ext cx="294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6893730" y="1047075"/>
            <a:ext cx="858138" cy="775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160588" y="1381428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Friend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085839" y="1380280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37229" y="1822471"/>
            <a:ext cx="5454771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05413" y="1852724"/>
            <a:ext cx="294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28" name="Oval 27"/>
          <p:cNvSpPr/>
          <p:nvPr/>
        </p:nvSpPr>
        <p:spPr>
          <a:xfrm>
            <a:off x="6893731" y="1859107"/>
            <a:ext cx="858138" cy="775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160589" y="2193460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Friend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085840" y="2192312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37229" y="2641293"/>
            <a:ext cx="5454771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05413" y="2671546"/>
            <a:ext cx="294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33" name="Oval 32"/>
          <p:cNvSpPr/>
          <p:nvPr/>
        </p:nvSpPr>
        <p:spPr>
          <a:xfrm>
            <a:off x="6893731" y="2677929"/>
            <a:ext cx="858138" cy="775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160589" y="3012282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Friend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085840" y="3011134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37229" y="3472481"/>
            <a:ext cx="5454771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05413" y="3502734"/>
            <a:ext cx="294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38" name="Oval 37"/>
          <p:cNvSpPr/>
          <p:nvPr/>
        </p:nvSpPr>
        <p:spPr>
          <a:xfrm>
            <a:off x="6893731" y="3509117"/>
            <a:ext cx="858138" cy="775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60589" y="3843470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Friend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085840" y="3842322"/>
            <a:ext cx="1418483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919646" y="600627"/>
            <a:ext cx="258986" cy="626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928820" y="560711"/>
            <a:ext cx="260523" cy="1604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1946072" y="1347502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945530" y="1380597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943702" y="1414419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72889" y="581243"/>
            <a:ext cx="258986" cy="626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82063" y="541327"/>
            <a:ext cx="260523" cy="1604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499315" y="1328118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98773" y="1361213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96945" y="1395035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4171" y="1003920"/>
            <a:ext cx="2947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52" name="Oval 51"/>
          <p:cNvSpPr/>
          <p:nvPr/>
        </p:nvSpPr>
        <p:spPr>
          <a:xfrm>
            <a:off x="89606" y="1109513"/>
            <a:ext cx="858138" cy="775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2618" y="1560336"/>
            <a:ext cx="535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Content Here </a:t>
            </a:r>
            <a:r>
              <a:rPr lang="en-US" dirty="0" smtClean="0"/>
              <a:t>Post Content Here Post Content Here Post Content Here Post Content Here Post Content Here Post Content Here Post </a:t>
            </a:r>
            <a:r>
              <a:rPr lang="en-US" dirty="0" smtClean="0">
                <a:solidFill>
                  <a:schemeClr val="accent1"/>
                </a:solidFill>
              </a:rPr>
              <a:t>(Read More)…..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87183" y="1263301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18:33 AM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6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3</cp:revision>
  <dcterms:created xsi:type="dcterms:W3CDTF">2022-02-06T05:09:23Z</dcterms:created>
  <dcterms:modified xsi:type="dcterms:W3CDTF">2022-02-06T05:21:18Z</dcterms:modified>
</cp:coreProperties>
</file>