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of AI in Education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LLM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Personalized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adapt the learning experience to individual student's needs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Can identify knowledge gaps and recommend personalized resources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Provides real-time feedback to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Education Week; AI in Education;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Intelligent Tutoring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AI-powered tutors offer one-on-one instruction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Use machine learning to improve tutoring strategies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Reduce teacher workload and allow for more individual attention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Journal of Artificial Intelligence in Education; Intelligent Tutoring Systems; 2019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AI in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AI can automatically grade objective-type questions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Reduce human bias in grading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Provide students with instant feedback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EdTech Magazine; How AI is Changing Educational Assessment;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D47A1"/>
                </a:solidFill>
                <a:latin typeface="Calibri"/>
              </a:rPr>
              <a:t>Ensure student data privacy and security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Prevent AI systems from perpetuating biases</a:t>
            </a:r>
          </a:p>
          <a:p>
            <a:r>
              <a:rPr sz="1800">
                <a:solidFill>
                  <a:srgbClr val="0D47A1"/>
                </a:solidFill>
                <a:latin typeface="Calibri"/>
              </a:rPr>
              <a:t>Teach students about AI and its responsible use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888888"/>
                </a:solidFill>
                <a:latin typeface="Calibri"/>
              </a:rPr>
              <a:t>Source: AI &amp; Society; Ethical Considerations in AI for Education; 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