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of 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LLM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Artificial Intelligence (AI) has the potential to revolutionize healthcare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analyze large amounts of data for improved decision-making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applications include medical imaging, drug discovery, and personalized medicine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The Medical Futurist (2020)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AI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help radiologists detect diseases earlier and more accurately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Deep learning algorithms can analyze medical images with high sensitivity and specificity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also reduce the workload of radiologists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Liu et al. (2020)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AI in Drug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accelerate drug discovery by predicting drug-target interactions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also predict the efficacy and safety of drugs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AI-assisted drug discovery can reduce the time and cost of drug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Vamathevan et al. (2019)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AI in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analyze genomic and clinical data to identify individualized treatment options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predict patient responses to specific treatments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also identify patients who are at high risk of developing certain diseases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Kummar et al. (2019)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AI in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analyze speech, text, and facial expressions to detect mental health disorders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AI-powered chatbots can provide mental health support and interventions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also predict the risk of suicide and other adverse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Reardon et al. (2019)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Challenges and Limitations of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models may not generalize well to diverse patient populations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models may perpetuate biases and disparities in healthcare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models may raise ethical concerns related to privacy and autonomy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Cabitza et al. (2020)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Future Directions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enable remote monitoring and telemedicine for improved access to care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facilitate the integration of wearable devices and mobile health apps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AI can support clinicians in delivering high-quality, cost-effective care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Topol (2019)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has the potential to transform healthcare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Collaboration between clinicians, researchers, and technology companies is essential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Ethical, legal, and social implications of AI in healthcare must be addressed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Whasung et al. (2020)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