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9" r:id="rId14"/>
    <p:sldId id="268" r:id="rId15"/>
    <p:sldId id="270" r:id="rId16"/>
    <p:sldId id="273" r:id="rId17"/>
    <p:sldId id="271" r:id="rId18"/>
    <p:sldId id="272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/>
    <p:restoredTop sz="94729"/>
  </p:normalViewPr>
  <p:slideViewPr>
    <p:cSldViewPr snapToGrid="0" snapToObjects="1">
      <p:cViewPr varScale="1">
        <p:scale>
          <a:sx n="108" d="100"/>
          <a:sy n="108" d="100"/>
        </p:scale>
        <p:origin x="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DE91B5-45E1-4C2B-ABD2-ED8B550A0F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9A7C488-1EC3-4275-94C5-434DC7D0CCD0}">
      <dgm:prSet/>
      <dgm:spPr/>
      <dgm:t>
        <a:bodyPr/>
        <a:lstStyle/>
        <a:p>
          <a:pPr algn="ctr"/>
          <a:r>
            <a:rPr lang="en-US" dirty="0"/>
            <a:t>Data Collection</a:t>
          </a:r>
        </a:p>
      </dgm:t>
    </dgm:pt>
    <dgm:pt modelId="{B0B63DD1-8249-494D-BE6A-A37AF0CF7E49}" type="parTrans" cxnId="{B790F8FE-E0BE-4647-A174-FF9B9FBB05D0}">
      <dgm:prSet/>
      <dgm:spPr/>
      <dgm:t>
        <a:bodyPr/>
        <a:lstStyle/>
        <a:p>
          <a:endParaRPr lang="en-US"/>
        </a:p>
      </dgm:t>
    </dgm:pt>
    <dgm:pt modelId="{0BFC6632-6DCD-4CEA-8B65-90A1B7E9838E}" type="sibTrans" cxnId="{B790F8FE-E0BE-4647-A174-FF9B9FBB05D0}">
      <dgm:prSet/>
      <dgm:spPr/>
      <dgm:t>
        <a:bodyPr/>
        <a:lstStyle/>
        <a:p>
          <a:endParaRPr lang="en-US"/>
        </a:p>
      </dgm:t>
    </dgm:pt>
    <dgm:pt modelId="{B271A572-CF5A-47F9-96A2-BAF15288D2CC}">
      <dgm:prSet/>
      <dgm:spPr/>
      <dgm:t>
        <a:bodyPr/>
        <a:lstStyle/>
        <a:p>
          <a:pPr algn="ctr"/>
          <a:r>
            <a:rPr lang="en-US" dirty="0"/>
            <a:t>Data Wrangling</a:t>
          </a:r>
        </a:p>
      </dgm:t>
    </dgm:pt>
    <dgm:pt modelId="{56AAC71F-8706-4F60-AD9D-FBBE5C3966D6}" type="parTrans" cxnId="{D5E6F459-61D5-4BF8-AEAF-D253A6EB575F}">
      <dgm:prSet/>
      <dgm:spPr/>
      <dgm:t>
        <a:bodyPr/>
        <a:lstStyle/>
        <a:p>
          <a:endParaRPr lang="en-US"/>
        </a:p>
      </dgm:t>
    </dgm:pt>
    <dgm:pt modelId="{D71D6B68-A2C7-4776-BC70-AB793DFA9586}" type="sibTrans" cxnId="{D5E6F459-61D5-4BF8-AEAF-D253A6EB575F}">
      <dgm:prSet/>
      <dgm:spPr/>
      <dgm:t>
        <a:bodyPr/>
        <a:lstStyle/>
        <a:p>
          <a:endParaRPr lang="en-US"/>
        </a:p>
      </dgm:t>
    </dgm:pt>
    <dgm:pt modelId="{B94CC1BE-4E89-413F-BC0B-C6B9F36956E4}">
      <dgm:prSet/>
      <dgm:spPr/>
      <dgm:t>
        <a:bodyPr/>
        <a:lstStyle/>
        <a:p>
          <a:pPr algn="ctr"/>
          <a:r>
            <a:rPr lang="en-US" dirty="0"/>
            <a:t>Data Visualization</a:t>
          </a:r>
        </a:p>
      </dgm:t>
    </dgm:pt>
    <dgm:pt modelId="{D8082D2C-537C-4537-8952-6B538D89DE96}" type="parTrans" cxnId="{530788E5-5867-4289-86A9-5DB835C46580}">
      <dgm:prSet/>
      <dgm:spPr/>
      <dgm:t>
        <a:bodyPr/>
        <a:lstStyle/>
        <a:p>
          <a:endParaRPr lang="en-US"/>
        </a:p>
      </dgm:t>
    </dgm:pt>
    <dgm:pt modelId="{81F515FE-5A91-4988-B7FF-EF9D5CC01B71}" type="sibTrans" cxnId="{530788E5-5867-4289-86A9-5DB835C46580}">
      <dgm:prSet/>
      <dgm:spPr/>
      <dgm:t>
        <a:bodyPr/>
        <a:lstStyle/>
        <a:p>
          <a:endParaRPr lang="en-US"/>
        </a:p>
      </dgm:t>
    </dgm:pt>
    <dgm:pt modelId="{3DF37183-6B0D-4614-B0DE-740F63E2089A}">
      <dgm:prSet/>
      <dgm:spPr/>
      <dgm:t>
        <a:bodyPr/>
        <a:lstStyle/>
        <a:p>
          <a:pPr algn="ctr"/>
          <a:r>
            <a:rPr lang="en-US" dirty="0"/>
            <a:t>Modeling</a:t>
          </a:r>
        </a:p>
      </dgm:t>
    </dgm:pt>
    <dgm:pt modelId="{E6944F3D-5673-4B87-9F1F-B1398DEC20CC}" type="parTrans" cxnId="{EE81C50C-1C46-422A-A876-84B5B2E64DC2}">
      <dgm:prSet/>
      <dgm:spPr/>
      <dgm:t>
        <a:bodyPr/>
        <a:lstStyle/>
        <a:p>
          <a:endParaRPr lang="en-US"/>
        </a:p>
      </dgm:t>
    </dgm:pt>
    <dgm:pt modelId="{54920B7B-D2A2-4F04-82D4-260BDAC59242}" type="sibTrans" cxnId="{EE81C50C-1C46-422A-A876-84B5B2E64DC2}">
      <dgm:prSet/>
      <dgm:spPr/>
      <dgm:t>
        <a:bodyPr/>
        <a:lstStyle/>
        <a:p>
          <a:endParaRPr lang="en-US"/>
        </a:p>
      </dgm:t>
    </dgm:pt>
    <dgm:pt modelId="{287DEED4-2873-488D-9364-D606E4274385}">
      <dgm:prSet/>
      <dgm:spPr/>
      <dgm:t>
        <a:bodyPr/>
        <a:lstStyle/>
        <a:p>
          <a:pPr algn="ctr"/>
          <a:r>
            <a:rPr lang="en-US" dirty="0"/>
            <a:t>Conclusions</a:t>
          </a:r>
        </a:p>
      </dgm:t>
    </dgm:pt>
    <dgm:pt modelId="{485E0CBF-C15C-44FD-A4B3-13686AF3C825}" type="parTrans" cxnId="{9A2085DA-F1A6-4110-8A4A-827AC5107CF6}">
      <dgm:prSet/>
      <dgm:spPr/>
      <dgm:t>
        <a:bodyPr/>
        <a:lstStyle/>
        <a:p>
          <a:endParaRPr lang="en-US"/>
        </a:p>
      </dgm:t>
    </dgm:pt>
    <dgm:pt modelId="{740556E4-3A10-4209-BC2C-167BFF14BFE9}" type="sibTrans" cxnId="{9A2085DA-F1A6-4110-8A4A-827AC5107CF6}">
      <dgm:prSet/>
      <dgm:spPr/>
      <dgm:t>
        <a:bodyPr/>
        <a:lstStyle/>
        <a:p>
          <a:endParaRPr lang="en-US"/>
        </a:p>
      </dgm:t>
    </dgm:pt>
    <dgm:pt modelId="{4FB6F760-0A68-4CE9-A556-72E0BEC55297}" type="pres">
      <dgm:prSet presAssocID="{11DE91B5-45E1-4C2B-ABD2-ED8B550A0FEB}" presName="root" presStyleCnt="0">
        <dgm:presLayoutVars>
          <dgm:dir/>
          <dgm:resizeHandles val="exact"/>
        </dgm:presLayoutVars>
      </dgm:prSet>
      <dgm:spPr/>
    </dgm:pt>
    <dgm:pt modelId="{EBA654F6-7CD9-4CF2-B7E6-A09B4557E13B}" type="pres">
      <dgm:prSet presAssocID="{29A7C488-1EC3-4275-94C5-434DC7D0CCD0}" presName="compNode" presStyleCnt="0"/>
      <dgm:spPr/>
    </dgm:pt>
    <dgm:pt modelId="{00AAFCAB-0BC6-42AF-A33F-5666F3CFA72A}" type="pres">
      <dgm:prSet presAssocID="{29A7C488-1EC3-4275-94C5-434DC7D0CCD0}" presName="bgRect" presStyleLbl="bgShp" presStyleIdx="0" presStyleCnt="5"/>
      <dgm:spPr/>
    </dgm:pt>
    <dgm:pt modelId="{79BB8EDB-554D-409C-8FC7-9F18197816F2}" type="pres">
      <dgm:prSet presAssocID="{29A7C488-1EC3-4275-94C5-434DC7D0CCD0}" presName="iconRect" presStyleLbl="node1" presStyleIdx="0" presStyleCnt="5"/>
      <dgm:spPr>
        <a:ln>
          <a:noFill/>
        </a:ln>
      </dgm:spPr>
    </dgm:pt>
    <dgm:pt modelId="{1F0FD6BD-9CC4-450C-AC48-BEE50F9A9BEC}" type="pres">
      <dgm:prSet presAssocID="{29A7C488-1EC3-4275-94C5-434DC7D0CCD0}" presName="spaceRect" presStyleCnt="0"/>
      <dgm:spPr/>
    </dgm:pt>
    <dgm:pt modelId="{01C9FF5F-0180-4055-81E7-F0F019C5CB76}" type="pres">
      <dgm:prSet presAssocID="{29A7C488-1EC3-4275-94C5-434DC7D0CCD0}" presName="parTx" presStyleLbl="revTx" presStyleIdx="0" presStyleCnt="5" custScaleX="75960">
        <dgm:presLayoutVars>
          <dgm:chMax val="0"/>
          <dgm:chPref val="0"/>
        </dgm:presLayoutVars>
      </dgm:prSet>
      <dgm:spPr/>
    </dgm:pt>
    <dgm:pt modelId="{E94DF11D-AFFA-47B3-A8F1-A8A167E618FA}" type="pres">
      <dgm:prSet presAssocID="{0BFC6632-6DCD-4CEA-8B65-90A1B7E9838E}" presName="sibTrans" presStyleCnt="0"/>
      <dgm:spPr/>
    </dgm:pt>
    <dgm:pt modelId="{241986D9-2A5A-4191-B300-12BFAB7B64DB}" type="pres">
      <dgm:prSet presAssocID="{B271A572-CF5A-47F9-96A2-BAF15288D2CC}" presName="compNode" presStyleCnt="0"/>
      <dgm:spPr/>
    </dgm:pt>
    <dgm:pt modelId="{A9D5B625-32F1-44F1-A6D2-2449CDDB1386}" type="pres">
      <dgm:prSet presAssocID="{B271A572-CF5A-47F9-96A2-BAF15288D2CC}" presName="bgRect" presStyleLbl="bgShp" presStyleIdx="1" presStyleCnt="5"/>
      <dgm:spPr/>
    </dgm:pt>
    <dgm:pt modelId="{0055AA70-380A-4B7F-B3AC-27501752797C}" type="pres">
      <dgm:prSet presAssocID="{B271A572-CF5A-47F9-96A2-BAF15288D2CC}" presName="iconRect" presStyleLbl="node1" presStyleIdx="1" presStyleCnt="5" custLinFactNeighborX="2037" custLinFactNeighborY="4627"/>
      <dgm:spPr>
        <a:ln>
          <a:noFill/>
        </a:ln>
      </dgm:spPr>
    </dgm:pt>
    <dgm:pt modelId="{DC3F9D06-FDD0-4829-B322-94BE6F06ECCB}" type="pres">
      <dgm:prSet presAssocID="{B271A572-CF5A-47F9-96A2-BAF15288D2CC}" presName="spaceRect" presStyleCnt="0"/>
      <dgm:spPr/>
    </dgm:pt>
    <dgm:pt modelId="{71BB376B-B8EE-4D1C-958A-5288F082B567}" type="pres">
      <dgm:prSet presAssocID="{B271A572-CF5A-47F9-96A2-BAF15288D2CC}" presName="parTx" presStyleLbl="revTx" presStyleIdx="1" presStyleCnt="5" custScaleX="75421">
        <dgm:presLayoutVars>
          <dgm:chMax val="0"/>
          <dgm:chPref val="0"/>
        </dgm:presLayoutVars>
      </dgm:prSet>
      <dgm:spPr/>
    </dgm:pt>
    <dgm:pt modelId="{2394EC7A-8323-419D-8706-34A43E1E721E}" type="pres">
      <dgm:prSet presAssocID="{D71D6B68-A2C7-4776-BC70-AB793DFA9586}" presName="sibTrans" presStyleCnt="0"/>
      <dgm:spPr/>
    </dgm:pt>
    <dgm:pt modelId="{7A5E67E2-2D89-418F-AB8E-E9B1FF254F6A}" type="pres">
      <dgm:prSet presAssocID="{B94CC1BE-4E89-413F-BC0B-C6B9F36956E4}" presName="compNode" presStyleCnt="0"/>
      <dgm:spPr/>
    </dgm:pt>
    <dgm:pt modelId="{BFF53955-DFA5-4E92-B128-C757BF6D172C}" type="pres">
      <dgm:prSet presAssocID="{B94CC1BE-4E89-413F-BC0B-C6B9F36956E4}" presName="bgRect" presStyleLbl="bgShp" presStyleIdx="2" presStyleCnt="5"/>
      <dgm:spPr/>
    </dgm:pt>
    <dgm:pt modelId="{B180061F-4CE4-4A3F-BA62-E107A170D64C}" type="pres">
      <dgm:prSet presAssocID="{B94CC1BE-4E89-413F-BC0B-C6B9F36956E4}" presName="iconRect" presStyleLbl="nod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0C0F9CE-D615-41FC-8C2D-8BF20452E790}" type="pres">
      <dgm:prSet presAssocID="{B94CC1BE-4E89-413F-BC0B-C6B9F36956E4}" presName="spaceRect" presStyleCnt="0"/>
      <dgm:spPr/>
    </dgm:pt>
    <dgm:pt modelId="{27AC917A-BC10-4595-A1C2-B7A72757D0FA}" type="pres">
      <dgm:prSet presAssocID="{B94CC1BE-4E89-413F-BC0B-C6B9F36956E4}" presName="parTx" presStyleLbl="revTx" presStyleIdx="2" presStyleCnt="5" custScaleX="77576">
        <dgm:presLayoutVars>
          <dgm:chMax val="0"/>
          <dgm:chPref val="0"/>
        </dgm:presLayoutVars>
      </dgm:prSet>
      <dgm:spPr/>
    </dgm:pt>
    <dgm:pt modelId="{248997E3-ACB1-4FFC-B6AC-C0DE56B8644F}" type="pres">
      <dgm:prSet presAssocID="{81F515FE-5A91-4988-B7FF-EF9D5CC01B71}" presName="sibTrans" presStyleCnt="0"/>
      <dgm:spPr/>
    </dgm:pt>
    <dgm:pt modelId="{06079732-66C6-4A8E-9064-4F229E25B087}" type="pres">
      <dgm:prSet presAssocID="{3DF37183-6B0D-4614-B0DE-740F63E2089A}" presName="compNode" presStyleCnt="0"/>
      <dgm:spPr/>
    </dgm:pt>
    <dgm:pt modelId="{36A8ED80-AC81-41E9-A5AA-03239105C7FD}" type="pres">
      <dgm:prSet presAssocID="{3DF37183-6B0D-4614-B0DE-740F63E2089A}" presName="bgRect" presStyleLbl="bgShp" presStyleIdx="3" presStyleCnt="5"/>
      <dgm:spPr/>
    </dgm:pt>
    <dgm:pt modelId="{182EBAA6-A203-4BF0-8D30-1CA93B3B38B6}" type="pres">
      <dgm:prSet presAssocID="{3DF37183-6B0D-4614-B0DE-740F63E2089A}" presName="iconRect" presStyleLbl="node1" presStyleIdx="3" presStyleCnt="5"/>
      <dgm:spPr>
        <a:ln>
          <a:noFill/>
        </a:ln>
      </dgm:spPr>
    </dgm:pt>
    <dgm:pt modelId="{E69D4FE6-3EBF-4FEC-B0E8-98F6EF8098A0}" type="pres">
      <dgm:prSet presAssocID="{3DF37183-6B0D-4614-B0DE-740F63E2089A}" presName="spaceRect" presStyleCnt="0"/>
      <dgm:spPr/>
    </dgm:pt>
    <dgm:pt modelId="{DCF9F6AC-74CF-44E7-AD66-69DCE3F26305}" type="pres">
      <dgm:prSet presAssocID="{3DF37183-6B0D-4614-B0DE-740F63E2089A}" presName="parTx" presStyleLbl="revTx" presStyleIdx="3" presStyleCnt="5" custScaleX="52796">
        <dgm:presLayoutVars>
          <dgm:chMax val="0"/>
          <dgm:chPref val="0"/>
        </dgm:presLayoutVars>
      </dgm:prSet>
      <dgm:spPr/>
    </dgm:pt>
    <dgm:pt modelId="{F154265E-7BDC-461A-B878-F135167DA373}" type="pres">
      <dgm:prSet presAssocID="{54920B7B-D2A2-4F04-82D4-260BDAC59242}" presName="sibTrans" presStyleCnt="0"/>
      <dgm:spPr/>
    </dgm:pt>
    <dgm:pt modelId="{377377BC-ABB2-4874-B77F-7DC2E97A7501}" type="pres">
      <dgm:prSet presAssocID="{287DEED4-2873-488D-9364-D606E4274385}" presName="compNode" presStyleCnt="0"/>
      <dgm:spPr/>
    </dgm:pt>
    <dgm:pt modelId="{EB8EA5A4-7AF2-4EDD-878A-879E12EB30A2}" type="pres">
      <dgm:prSet presAssocID="{287DEED4-2873-488D-9364-D606E4274385}" presName="bgRect" presStyleLbl="bgShp" presStyleIdx="4" presStyleCnt="5"/>
      <dgm:spPr/>
    </dgm:pt>
    <dgm:pt modelId="{13991E8B-F819-478B-BCF3-3CD445B00C4F}" type="pres">
      <dgm:prSet presAssocID="{287DEED4-2873-488D-9364-D606E4274385}" presName="iconRect" presStyleLbl="node1" presStyleIdx="4" presStyleCnt="5"/>
      <dgm:spPr>
        <a:ln>
          <a:noFill/>
        </a:ln>
      </dgm:spPr>
    </dgm:pt>
    <dgm:pt modelId="{7ACA085D-7825-40A2-9FFF-158982A98370}" type="pres">
      <dgm:prSet presAssocID="{287DEED4-2873-488D-9364-D606E4274385}" presName="spaceRect" presStyleCnt="0"/>
      <dgm:spPr/>
    </dgm:pt>
    <dgm:pt modelId="{37B1D03F-F96B-4B5D-B0D1-3106CF4C5FB6}" type="pres">
      <dgm:prSet presAssocID="{287DEED4-2873-488D-9364-D606E4274385}" presName="parTx" presStyleLbl="revTx" presStyleIdx="4" presStyleCnt="5" custScaleX="44177">
        <dgm:presLayoutVars>
          <dgm:chMax val="0"/>
          <dgm:chPref val="0"/>
        </dgm:presLayoutVars>
      </dgm:prSet>
      <dgm:spPr/>
    </dgm:pt>
  </dgm:ptLst>
  <dgm:cxnLst>
    <dgm:cxn modelId="{0139B902-64B4-4914-A5DD-834D1EFEAB4C}" type="presOf" srcId="{B94CC1BE-4E89-413F-BC0B-C6B9F36956E4}" destId="{27AC917A-BC10-4595-A1C2-B7A72757D0FA}" srcOrd="0" destOrd="0" presId="urn:microsoft.com/office/officeart/2018/2/layout/IconVerticalSolidList"/>
    <dgm:cxn modelId="{EE81C50C-1C46-422A-A876-84B5B2E64DC2}" srcId="{11DE91B5-45E1-4C2B-ABD2-ED8B550A0FEB}" destId="{3DF37183-6B0D-4614-B0DE-740F63E2089A}" srcOrd="3" destOrd="0" parTransId="{E6944F3D-5673-4B87-9F1F-B1398DEC20CC}" sibTransId="{54920B7B-D2A2-4F04-82D4-260BDAC59242}"/>
    <dgm:cxn modelId="{4437AC1D-9CD8-43C7-9588-5F99088B3C71}" type="presOf" srcId="{29A7C488-1EC3-4275-94C5-434DC7D0CCD0}" destId="{01C9FF5F-0180-4055-81E7-F0F019C5CB76}" srcOrd="0" destOrd="0" presId="urn:microsoft.com/office/officeart/2018/2/layout/IconVerticalSolidList"/>
    <dgm:cxn modelId="{C1C9CE1E-C3EF-4927-A413-96F345A78562}" type="presOf" srcId="{3DF37183-6B0D-4614-B0DE-740F63E2089A}" destId="{DCF9F6AC-74CF-44E7-AD66-69DCE3F26305}" srcOrd="0" destOrd="0" presId="urn:microsoft.com/office/officeart/2018/2/layout/IconVerticalSolidList"/>
    <dgm:cxn modelId="{D5E6F459-61D5-4BF8-AEAF-D253A6EB575F}" srcId="{11DE91B5-45E1-4C2B-ABD2-ED8B550A0FEB}" destId="{B271A572-CF5A-47F9-96A2-BAF15288D2CC}" srcOrd="1" destOrd="0" parTransId="{56AAC71F-8706-4F60-AD9D-FBBE5C3966D6}" sibTransId="{D71D6B68-A2C7-4776-BC70-AB793DFA9586}"/>
    <dgm:cxn modelId="{D7E3645F-94A9-4603-B30C-B3DF3867FD7C}" type="presOf" srcId="{287DEED4-2873-488D-9364-D606E4274385}" destId="{37B1D03F-F96B-4B5D-B0D1-3106CF4C5FB6}" srcOrd="0" destOrd="0" presId="urn:microsoft.com/office/officeart/2018/2/layout/IconVerticalSolidList"/>
    <dgm:cxn modelId="{9A2085DA-F1A6-4110-8A4A-827AC5107CF6}" srcId="{11DE91B5-45E1-4C2B-ABD2-ED8B550A0FEB}" destId="{287DEED4-2873-488D-9364-D606E4274385}" srcOrd="4" destOrd="0" parTransId="{485E0CBF-C15C-44FD-A4B3-13686AF3C825}" sibTransId="{740556E4-3A10-4209-BC2C-167BFF14BFE9}"/>
    <dgm:cxn modelId="{93E889DC-0165-4FC5-B1DC-D6766EE730FF}" type="presOf" srcId="{11DE91B5-45E1-4C2B-ABD2-ED8B550A0FEB}" destId="{4FB6F760-0A68-4CE9-A556-72E0BEC55297}" srcOrd="0" destOrd="0" presId="urn:microsoft.com/office/officeart/2018/2/layout/IconVerticalSolidList"/>
    <dgm:cxn modelId="{530788E5-5867-4289-86A9-5DB835C46580}" srcId="{11DE91B5-45E1-4C2B-ABD2-ED8B550A0FEB}" destId="{B94CC1BE-4E89-413F-BC0B-C6B9F36956E4}" srcOrd="2" destOrd="0" parTransId="{D8082D2C-537C-4537-8952-6B538D89DE96}" sibTransId="{81F515FE-5A91-4988-B7FF-EF9D5CC01B71}"/>
    <dgm:cxn modelId="{ED1703F4-DDAE-46FB-AABF-FBA225F09308}" type="presOf" srcId="{B271A572-CF5A-47F9-96A2-BAF15288D2CC}" destId="{71BB376B-B8EE-4D1C-958A-5288F082B567}" srcOrd="0" destOrd="0" presId="urn:microsoft.com/office/officeart/2018/2/layout/IconVerticalSolidList"/>
    <dgm:cxn modelId="{B790F8FE-E0BE-4647-A174-FF9B9FBB05D0}" srcId="{11DE91B5-45E1-4C2B-ABD2-ED8B550A0FEB}" destId="{29A7C488-1EC3-4275-94C5-434DC7D0CCD0}" srcOrd="0" destOrd="0" parTransId="{B0B63DD1-8249-494D-BE6A-A37AF0CF7E49}" sibTransId="{0BFC6632-6DCD-4CEA-8B65-90A1B7E9838E}"/>
    <dgm:cxn modelId="{9F7E34D3-BF10-4EA9-B177-9827EAF9AECC}" type="presParOf" srcId="{4FB6F760-0A68-4CE9-A556-72E0BEC55297}" destId="{EBA654F6-7CD9-4CF2-B7E6-A09B4557E13B}" srcOrd="0" destOrd="0" presId="urn:microsoft.com/office/officeart/2018/2/layout/IconVerticalSolidList"/>
    <dgm:cxn modelId="{91A3A1F9-932E-43E5-9A4D-B7C8C792C21F}" type="presParOf" srcId="{EBA654F6-7CD9-4CF2-B7E6-A09B4557E13B}" destId="{00AAFCAB-0BC6-42AF-A33F-5666F3CFA72A}" srcOrd="0" destOrd="0" presId="urn:microsoft.com/office/officeart/2018/2/layout/IconVerticalSolidList"/>
    <dgm:cxn modelId="{328C2F59-B56B-4162-BA61-36F668B9E529}" type="presParOf" srcId="{EBA654F6-7CD9-4CF2-B7E6-A09B4557E13B}" destId="{79BB8EDB-554D-409C-8FC7-9F18197816F2}" srcOrd="1" destOrd="0" presId="urn:microsoft.com/office/officeart/2018/2/layout/IconVerticalSolidList"/>
    <dgm:cxn modelId="{8EF9A288-C506-4DB4-995E-39FAA5604878}" type="presParOf" srcId="{EBA654F6-7CD9-4CF2-B7E6-A09B4557E13B}" destId="{1F0FD6BD-9CC4-450C-AC48-BEE50F9A9BEC}" srcOrd="2" destOrd="0" presId="urn:microsoft.com/office/officeart/2018/2/layout/IconVerticalSolidList"/>
    <dgm:cxn modelId="{A0A951C8-A60A-460E-92FF-0933635A7406}" type="presParOf" srcId="{EBA654F6-7CD9-4CF2-B7E6-A09B4557E13B}" destId="{01C9FF5F-0180-4055-81E7-F0F019C5CB76}" srcOrd="3" destOrd="0" presId="urn:microsoft.com/office/officeart/2018/2/layout/IconVerticalSolidList"/>
    <dgm:cxn modelId="{CED926D4-249F-474E-B1AC-61DD7C0CE8FB}" type="presParOf" srcId="{4FB6F760-0A68-4CE9-A556-72E0BEC55297}" destId="{E94DF11D-AFFA-47B3-A8F1-A8A167E618FA}" srcOrd="1" destOrd="0" presId="urn:microsoft.com/office/officeart/2018/2/layout/IconVerticalSolidList"/>
    <dgm:cxn modelId="{13004CDD-A1CF-4FC9-A97A-B6BC4C05E410}" type="presParOf" srcId="{4FB6F760-0A68-4CE9-A556-72E0BEC55297}" destId="{241986D9-2A5A-4191-B300-12BFAB7B64DB}" srcOrd="2" destOrd="0" presId="urn:microsoft.com/office/officeart/2018/2/layout/IconVerticalSolidList"/>
    <dgm:cxn modelId="{DAA5130A-15B9-4F8C-806E-E0F8CFC39433}" type="presParOf" srcId="{241986D9-2A5A-4191-B300-12BFAB7B64DB}" destId="{A9D5B625-32F1-44F1-A6D2-2449CDDB1386}" srcOrd="0" destOrd="0" presId="urn:microsoft.com/office/officeart/2018/2/layout/IconVerticalSolidList"/>
    <dgm:cxn modelId="{AED87EB9-F856-40A2-B1AA-EFF0DB232F13}" type="presParOf" srcId="{241986D9-2A5A-4191-B300-12BFAB7B64DB}" destId="{0055AA70-380A-4B7F-B3AC-27501752797C}" srcOrd="1" destOrd="0" presId="urn:microsoft.com/office/officeart/2018/2/layout/IconVerticalSolidList"/>
    <dgm:cxn modelId="{717C3623-FFE6-4A13-A802-FF50A4950B6E}" type="presParOf" srcId="{241986D9-2A5A-4191-B300-12BFAB7B64DB}" destId="{DC3F9D06-FDD0-4829-B322-94BE6F06ECCB}" srcOrd="2" destOrd="0" presId="urn:microsoft.com/office/officeart/2018/2/layout/IconVerticalSolidList"/>
    <dgm:cxn modelId="{0092A709-EA6F-495D-AFB0-89AA0210D6C9}" type="presParOf" srcId="{241986D9-2A5A-4191-B300-12BFAB7B64DB}" destId="{71BB376B-B8EE-4D1C-958A-5288F082B567}" srcOrd="3" destOrd="0" presId="urn:microsoft.com/office/officeart/2018/2/layout/IconVerticalSolidList"/>
    <dgm:cxn modelId="{2D32208E-3691-459F-9E34-53F84AFBD3CE}" type="presParOf" srcId="{4FB6F760-0A68-4CE9-A556-72E0BEC55297}" destId="{2394EC7A-8323-419D-8706-34A43E1E721E}" srcOrd="3" destOrd="0" presId="urn:microsoft.com/office/officeart/2018/2/layout/IconVerticalSolidList"/>
    <dgm:cxn modelId="{5AEB2C76-9E3B-4D26-84D4-3A1A36B6735F}" type="presParOf" srcId="{4FB6F760-0A68-4CE9-A556-72E0BEC55297}" destId="{7A5E67E2-2D89-418F-AB8E-E9B1FF254F6A}" srcOrd="4" destOrd="0" presId="urn:microsoft.com/office/officeart/2018/2/layout/IconVerticalSolidList"/>
    <dgm:cxn modelId="{F1567756-88DB-42D7-B8D4-1D580E653B11}" type="presParOf" srcId="{7A5E67E2-2D89-418F-AB8E-E9B1FF254F6A}" destId="{BFF53955-DFA5-4E92-B128-C757BF6D172C}" srcOrd="0" destOrd="0" presId="urn:microsoft.com/office/officeart/2018/2/layout/IconVerticalSolidList"/>
    <dgm:cxn modelId="{DEA7EA5D-0969-4A3C-8258-37EC110273D4}" type="presParOf" srcId="{7A5E67E2-2D89-418F-AB8E-E9B1FF254F6A}" destId="{B180061F-4CE4-4A3F-BA62-E107A170D64C}" srcOrd="1" destOrd="0" presId="urn:microsoft.com/office/officeart/2018/2/layout/IconVerticalSolidList"/>
    <dgm:cxn modelId="{CE8A7F14-6A2A-4B61-BF94-C2F747852A80}" type="presParOf" srcId="{7A5E67E2-2D89-418F-AB8E-E9B1FF254F6A}" destId="{70C0F9CE-D615-41FC-8C2D-8BF20452E790}" srcOrd="2" destOrd="0" presId="urn:microsoft.com/office/officeart/2018/2/layout/IconVerticalSolidList"/>
    <dgm:cxn modelId="{0627E58E-6135-4FCF-A322-88C49F152A4F}" type="presParOf" srcId="{7A5E67E2-2D89-418F-AB8E-E9B1FF254F6A}" destId="{27AC917A-BC10-4595-A1C2-B7A72757D0FA}" srcOrd="3" destOrd="0" presId="urn:microsoft.com/office/officeart/2018/2/layout/IconVerticalSolidList"/>
    <dgm:cxn modelId="{10458224-E239-4069-8F52-88DA96BF2855}" type="presParOf" srcId="{4FB6F760-0A68-4CE9-A556-72E0BEC55297}" destId="{248997E3-ACB1-4FFC-B6AC-C0DE56B8644F}" srcOrd="5" destOrd="0" presId="urn:microsoft.com/office/officeart/2018/2/layout/IconVerticalSolidList"/>
    <dgm:cxn modelId="{7F283A68-2A9C-4600-9D4D-A481371AA80D}" type="presParOf" srcId="{4FB6F760-0A68-4CE9-A556-72E0BEC55297}" destId="{06079732-66C6-4A8E-9064-4F229E25B087}" srcOrd="6" destOrd="0" presId="urn:microsoft.com/office/officeart/2018/2/layout/IconVerticalSolidList"/>
    <dgm:cxn modelId="{1D799851-DF16-43FE-B033-27EC0B5CCA68}" type="presParOf" srcId="{06079732-66C6-4A8E-9064-4F229E25B087}" destId="{36A8ED80-AC81-41E9-A5AA-03239105C7FD}" srcOrd="0" destOrd="0" presId="urn:microsoft.com/office/officeart/2018/2/layout/IconVerticalSolidList"/>
    <dgm:cxn modelId="{6D06A36D-7157-4B19-A140-532D0C207ABA}" type="presParOf" srcId="{06079732-66C6-4A8E-9064-4F229E25B087}" destId="{182EBAA6-A203-4BF0-8D30-1CA93B3B38B6}" srcOrd="1" destOrd="0" presId="urn:microsoft.com/office/officeart/2018/2/layout/IconVerticalSolidList"/>
    <dgm:cxn modelId="{338981F2-E027-490F-81A3-47068305DA15}" type="presParOf" srcId="{06079732-66C6-4A8E-9064-4F229E25B087}" destId="{E69D4FE6-3EBF-4FEC-B0E8-98F6EF8098A0}" srcOrd="2" destOrd="0" presId="urn:microsoft.com/office/officeart/2018/2/layout/IconVerticalSolidList"/>
    <dgm:cxn modelId="{B857BF51-7CF5-4E50-8225-99DBDCCD6C3A}" type="presParOf" srcId="{06079732-66C6-4A8E-9064-4F229E25B087}" destId="{DCF9F6AC-74CF-44E7-AD66-69DCE3F26305}" srcOrd="3" destOrd="0" presId="urn:microsoft.com/office/officeart/2018/2/layout/IconVerticalSolidList"/>
    <dgm:cxn modelId="{BCA09211-C8E5-4C58-915C-E6170EEA451B}" type="presParOf" srcId="{4FB6F760-0A68-4CE9-A556-72E0BEC55297}" destId="{F154265E-7BDC-461A-B878-F135167DA373}" srcOrd="7" destOrd="0" presId="urn:microsoft.com/office/officeart/2018/2/layout/IconVerticalSolidList"/>
    <dgm:cxn modelId="{EE2280F9-E2A9-427C-93DD-67F768ABD3F4}" type="presParOf" srcId="{4FB6F760-0A68-4CE9-A556-72E0BEC55297}" destId="{377377BC-ABB2-4874-B77F-7DC2E97A7501}" srcOrd="8" destOrd="0" presId="urn:microsoft.com/office/officeart/2018/2/layout/IconVerticalSolidList"/>
    <dgm:cxn modelId="{72A54F71-C1CC-41A2-8D7A-A90CABC12E75}" type="presParOf" srcId="{377377BC-ABB2-4874-B77F-7DC2E97A7501}" destId="{EB8EA5A4-7AF2-4EDD-878A-879E12EB30A2}" srcOrd="0" destOrd="0" presId="urn:microsoft.com/office/officeart/2018/2/layout/IconVerticalSolidList"/>
    <dgm:cxn modelId="{540D66D4-B518-4DD5-BA78-CD72D42B5C8D}" type="presParOf" srcId="{377377BC-ABB2-4874-B77F-7DC2E97A7501}" destId="{13991E8B-F819-478B-BCF3-3CD445B00C4F}" srcOrd="1" destOrd="0" presId="urn:microsoft.com/office/officeart/2018/2/layout/IconVerticalSolidList"/>
    <dgm:cxn modelId="{F17EBB07-D8A5-4F48-B729-2D9D1181582C}" type="presParOf" srcId="{377377BC-ABB2-4874-B77F-7DC2E97A7501}" destId="{7ACA085D-7825-40A2-9FFF-158982A98370}" srcOrd="2" destOrd="0" presId="urn:microsoft.com/office/officeart/2018/2/layout/IconVerticalSolidList"/>
    <dgm:cxn modelId="{1E9FDB7F-88A3-49B3-9C9C-6EFFB468467E}" type="presParOf" srcId="{377377BC-ABB2-4874-B77F-7DC2E97A7501}" destId="{37B1D03F-F96B-4B5D-B0D1-3106CF4C5F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E0E4BA-1B7B-4529-B6C4-FABE689034D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97B508-6A5E-44DB-8FB0-E05D40CBD2C8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8085AA14-1C37-40FC-88E7-2F03425214AA}" type="parTrans" cxnId="{C7D8381C-AAB3-46C9-A183-761FB14D4C94}">
      <dgm:prSet/>
      <dgm:spPr/>
      <dgm:t>
        <a:bodyPr/>
        <a:lstStyle/>
        <a:p>
          <a:endParaRPr lang="en-US"/>
        </a:p>
      </dgm:t>
    </dgm:pt>
    <dgm:pt modelId="{1DA7D960-DDC6-47DA-9581-40A48796FD74}" type="sibTrans" cxnId="{C7D8381C-AAB3-46C9-A183-761FB14D4C94}">
      <dgm:prSet/>
      <dgm:spPr/>
      <dgm:t>
        <a:bodyPr/>
        <a:lstStyle/>
        <a:p>
          <a:endParaRPr lang="en-US"/>
        </a:p>
      </dgm:t>
    </dgm:pt>
    <dgm:pt modelId="{A583169D-FB7D-47E8-8AB1-4050C088110C}">
      <dgm:prSet/>
      <dgm:spPr/>
      <dgm:t>
        <a:bodyPr/>
        <a:lstStyle/>
        <a:p>
          <a:r>
            <a:rPr lang="en-US"/>
            <a:t>Lasso Regression</a:t>
          </a:r>
        </a:p>
      </dgm:t>
    </dgm:pt>
    <dgm:pt modelId="{06ECE2DC-D8A7-46B0-8E04-0743059CD6ED}" type="parTrans" cxnId="{368F2EED-A6FF-47F8-AC92-B580BDDA9AE5}">
      <dgm:prSet/>
      <dgm:spPr/>
      <dgm:t>
        <a:bodyPr/>
        <a:lstStyle/>
        <a:p>
          <a:endParaRPr lang="en-US"/>
        </a:p>
      </dgm:t>
    </dgm:pt>
    <dgm:pt modelId="{735C48BB-CD34-4732-A760-487413C8E5B9}" type="sibTrans" cxnId="{368F2EED-A6FF-47F8-AC92-B580BDDA9AE5}">
      <dgm:prSet/>
      <dgm:spPr/>
      <dgm:t>
        <a:bodyPr/>
        <a:lstStyle/>
        <a:p>
          <a:endParaRPr lang="en-US"/>
        </a:p>
      </dgm:t>
    </dgm:pt>
    <dgm:pt modelId="{2DEF21C3-0674-4FEE-B13E-C6215D77F2A3}">
      <dgm:prSet/>
      <dgm:spPr/>
      <dgm:t>
        <a:bodyPr/>
        <a:lstStyle/>
        <a:p>
          <a:r>
            <a:rPr lang="en-US"/>
            <a:t>Ridge Regression</a:t>
          </a:r>
        </a:p>
      </dgm:t>
    </dgm:pt>
    <dgm:pt modelId="{C522E7C0-8A2B-4595-BA3E-7EBC07D3AFA1}" type="parTrans" cxnId="{2B4FBF17-4793-477F-BEB8-97A0BCA6C407}">
      <dgm:prSet/>
      <dgm:spPr/>
      <dgm:t>
        <a:bodyPr/>
        <a:lstStyle/>
        <a:p>
          <a:endParaRPr lang="en-US"/>
        </a:p>
      </dgm:t>
    </dgm:pt>
    <dgm:pt modelId="{67D2318E-331D-4F4E-A1BE-BD08E652F28A}" type="sibTrans" cxnId="{2B4FBF17-4793-477F-BEB8-97A0BCA6C407}">
      <dgm:prSet/>
      <dgm:spPr/>
      <dgm:t>
        <a:bodyPr/>
        <a:lstStyle/>
        <a:p>
          <a:endParaRPr lang="en-US"/>
        </a:p>
      </dgm:t>
    </dgm:pt>
    <dgm:pt modelId="{E2E38A7D-38FE-411E-B8BB-7CD0F0A9B045}">
      <dgm:prSet/>
      <dgm:spPr/>
      <dgm:t>
        <a:bodyPr/>
        <a:lstStyle/>
        <a:p>
          <a:r>
            <a:rPr lang="en-US"/>
            <a:t>Random Forest Regressor</a:t>
          </a:r>
        </a:p>
      </dgm:t>
    </dgm:pt>
    <dgm:pt modelId="{E99EDBB7-3721-47AF-8898-923494AED92E}" type="parTrans" cxnId="{4BCCB5B7-025E-4A92-B3F1-0E2CCE3BD776}">
      <dgm:prSet/>
      <dgm:spPr/>
      <dgm:t>
        <a:bodyPr/>
        <a:lstStyle/>
        <a:p>
          <a:endParaRPr lang="en-US"/>
        </a:p>
      </dgm:t>
    </dgm:pt>
    <dgm:pt modelId="{5C00FA90-EE45-4B00-BC50-04DB78566215}" type="sibTrans" cxnId="{4BCCB5B7-025E-4A92-B3F1-0E2CCE3BD776}">
      <dgm:prSet/>
      <dgm:spPr/>
      <dgm:t>
        <a:bodyPr/>
        <a:lstStyle/>
        <a:p>
          <a:endParaRPr lang="en-US"/>
        </a:p>
      </dgm:t>
    </dgm:pt>
    <dgm:pt modelId="{A0D3824B-2FA3-4EF4-83B5-FFC095921F6D}">
      <dgm:prSet/>
      <dgm:spPr/>
      <dgm:t>
        <a:bodyPr/>
        <a:lstStyle/>
        <a:p>
          <a:r>
            <a:rPr lang="en-US"/>
            <a:t>Gradient Boosting Regressor</a:t>
          </a:r>
        </a:p>
      </dgm:t>
    </dgm:pt>
    <dgm:pt modelId="{ACA008EF-C1F0-45E2-A3A5-469238020C57}" type="parTrans" cxnId="{3C11AE88-1518-4D12-801B-38B855B80B41}">
      <dgm:prSet/>
      <dgm:spPr/>
      <dgm:t>
        <a:bodyPr/>
        <a:lstStyle/>
        <a:p>
          <a:endParaRPr lang="en-US"/>
        </a:p>
      </dgm:t>
    </dgm:pt>
    <dgm:pt modelId="{66854011-3F25-4006-90F0-B63417DA64AB}" type="sibTrans" cxnId="{3C11AE88-1518-4D12-801B-38B855B80B41}">
      <dgm:prSet/>
      <dgm:spPr/>
      <dgm:t>
        <a:bodyPr/>
        <a:lstStyle/>
        <a:p>
          <a:endParaRPr lang="en-US"/>
        </a:p>
      </dgm:t>
    </dgm:pt>
    <dgm:pt modelId="{2ED936B7-B3DB-4040-8256-D91525100C19}">
      <dgm:prSet/>
      <dgm:spPr/>
      <dgm:t>
        <a:bodyPr/>
        <a:lstStyle/>
        <a:p>
          <a:r>
            <a:rPr lang="en-US"/>
            <a:t>Decision Tree Regressor</a:t>
          </a:r>
        </a:p>
      </dgm:t>
    </dgm:pt>
    <dgm:pt modelId="{271DA21E-E06A-4097-A9E0-015B866A4546}" type="parTrans" cxnId="{90F07F95-9B18-4DBF-BCA4-65AA59CEEDE6}">
      <dgm:prSet/>
      <dgm:spPr/>
      <dgm:t>
        <a:bodyPr/>
        <a:lstStyle/>
        <a:p>
          <a:endParaRPr lang="en-US"/>
        </a:p>
      </dgm:t>
    </dgm:pt>
    <dgm:pt modelId="{06D9184C-3983-45AC-88FA-AC5A7ACFA71A}" type="sibTrans" cxnId="{90F07F95-9B18-4DBF-BCA4-65AA59CEEDE6}">
      <dgm:prSet/>
      <dgm:spPr/>
      <dgm:t>
        <a:bodyPr/>
        <a:lstStyle/>
        <a:p>
          <a:endParaRPr lang="en-US"/>
        </a:p>
      </dgm:t>
    </dgm:pt>
    <dgm:pt modelId="{911F4901-35FE-6147-9BF2-9890520F92D6}" type="pres">
      <dgm:prSet presAssocID="{E5E0E4BA-1B7B-4529-B6C4-FABE689034D5}" presName="linear" presStyleCnt="0">
        <dgm:presLayoutVars>
          <dgm:animLvl val="lvl"/>
          <dgm:resizeHandles val="exact"/>
        </dgm:presLayoutVars>
      </dgm:prSet>
      <dgm:spPr/>
    </dgm:pt>
    <dgm:pt modelId="{D4D73B92-250F-3C44-9C33-33D0AA266C39}" type="pres">
      <dgm:prSet presAssocID="{7397B508-6A5E-44DB-8FB0-E05D40CBD2C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27FF643-7EEC-0345-9CD9-8E7ECAC7E2E0}" type="pres">
      <dgm:prSet presAssocID="{1DA7D960-DDC6-47DA-9581-40A48796FD74}" presName="spacer" presStyleCnt="0"/>
      <dgm:spPr/>
    </dgm:pt>
    <dgm:pt modelId="{32CF9389-B1EC-D248-B185-280525C9012D}" type="pres">
      <dgm:prSet presAssocID="{A583169D-FB7D-47E8-8AB1-4050C088110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F618680-1DB6-B246-B2F8-9026EF000DFE}" type="pres">
      <dgm:prSet presAssocID="{735C48BB-CD34-4732-A760-487413C8E5B9}" presName="spacer" presStyleCnt="0"/>
      <dgm:spPr/>
    </dgm:pt>
    <dgm:pt modelId="{7C438D8B-7052-F84C-A877-782AF66A8DFE}" type="pres">
      <dgm:prSet presAssocID="{2DEF21C3-0674-4FEE-B13E-C6215D77F2A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10978DB-F4D8-984D-B289-850C9344EA47}" type="pres">
      <dgm:prSet presAssocID="{67D2318E-331D-4F4E-A1BE-BD08E652F28A}" presName="spacer" presStyleCnt="0"/>
      <dgm:spPr/>
    </dgm:pt>
    <dgm:pt modelId="{DACE81DE-D4AF-584F-A435-87961C4574DB}" type="pres">
      <dgm:prSet presAssocID="{E2E38A7D-38FE-411E-B8BB-7CD0F0A9B04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71D75F5-9342-2849-9880-ECE0B541CC44}" type="pres">
      <dgm:prSet presAssocID="{5C00FA90-EE45-4B00-BC50-04DB78566215}" presName="spacer" presStyleCnt="0"/>
      <dgm:spPr/>
    </dgm:pt>
    <dgm:pt modelId="{7C4E6BA4-BFBF-1147-98D0-3AF95A24A001}" type="pres">
      <dgm:prSet presAssocID="{A0D3824B-2FA3-4EF4-83B5-FFC095921F6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368ADB9-48F1-4849-ABBE-F01487B71E80}" type="pres">
      <dgm:prSet presAssocID="{66854011-3F25-4006-90F0-B63417DA64AB}" presName="spacer" presStyleCnt="0"/>
      <dgm:spPr/>
    </dgm:pt>
    <dgm:pt modelId="{7331701B-FD4E-B14F-92A4-49DED138823E}" type="pres">
      <dgm:prSet presAssocID="{2ED936B7-B3DB-4040-8256-D91525100C1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9F25303-1FA1-C148-B0DC-864D93A0D8B7}" type="presOf" srcId="{2ED936B7-B3DB-4040-8256-D91525100C19}" destId="{7331701B-FD4E-B14F-92A4-49DED138823E}" srcOrd="0" destOrd="0" presId="urn:microsoft.com/office/officeart/2005/8/layout/vList2"/>
    <dgm:cxn modelId="{A3D55B08-3CDF-154E-BD8D-6F691617CEDA}" type="presOf" srcId="{7397B508-6A5E-44DB-8FB0-E05D40CBD2C8}" destId="{D4D73B92-250F-3C44-9C33-33D0AA266C39}" srcOrd="0" destOrd="0" presId="urn:microsoft.com/office/officeart/2005/8/layout/vList2"/>
    <dgm:cxn modelId="{9CEB5D0B-838C-F142-9D3B-52ECBE644D7B}" type="presOf" srcId="{A583169D-FB7D-47E8-8AB1-4050C088110C}" destId="{32CF9389-B1EC-D248-B185-280525C9012D}" srcOrd="0" destOrd="0" presId="urn:microsoft.com/office/officeart/2005/8/layout/vList2"/>
    <dgm:cxn modelId="{2B4FBF17-4793-477F-BEB8-97A0BCA6C407}" srcId="{E5E0E4BA-1B7B-4529-B6C4-FABE689034D5}" destId="{2DEF21C3-0674-4FEE-B13E-C6215D77F2A3}" srcOrd="2" destOrd="0" parTransId="{C522E7C0-8A2B-4595-BA3E-7EBC07D3AFA1}" sibTransId="{67D2318E-331D-4F4E-A1BE-BD08E652F28A}"/>
    <dgm:cxn modelId="{C7D8381C-AAB3-46C9-A183-761FB14D4C94}" srcId="{E5E0E4BA-1B7B-4529-B6C4-FABE689034D5}" destId="{7397B508-6A5E-44DB-8FB0-E05D40CBD2C8}" srcOrd="0" destOrd="0" parTransId="{8085AA14-1C37-40FC-88E7-2F03425214AA}" sibTransId="{1DA7D960-DDC6-47DA-9581-40A48796FD74}"/>
    <dgm:cxn modelId="{8719FD29-8CF7-1D44-8FF9-8C82B8347C73}" type="presOf" srcId="{A0D3824B-2FA3-4EF4-83B5-FFC095921F6D}" destId="{7C4E6BA4-BFBF-1147-98D0-3AF95A24A001}" srcOrd="0" destOrd="0" presId="urn:microsoft.com/office/officeart/2005/8/layout/vList2"/>
    <dgm:cxn modelId="{3C11AE88-1518-4D12-801B-38B855B80B41}" srcId="{E5E0E4BA-1B7B-4529-B6C4-FABE689034D5}" destId="{A0D3824B-2FA3-4EF4-83B5-FFC095921F6D}" srcOrd="4" destOrd="0" parTransId="{ACA008EF-C1F0-45E2-A3A5-469238020C57}" sibTransId="{66854011-3F25-4006-90F0-B63417DA64AB}"/>
    <dgm:cxn modelId="{90F07F95-9B18-4DBF-BCA4-65AA59CEEDE6}" srcId="{E5E0E4BA-1B7B-4529-B6C4-FABE689034D5}" destId="{2ED936B7-B3DB-4040-8256-D91525100C19}" srcOrd="5" destOrd="0" parTransId="{271DA21E-E06A-4097-A9E0-015B866A4546}" sibTransId="{06D9184C-3983-45AC-88FA-AC5A7ACFA71A}"/>
    <dgm:cxn modelId="{01F2D5A1-193A-2044-BB0F-AE4C442DB077}" type="presOf" srcId="{E5E0E4BA-1B7B-4529-B6C4-FABE689034D5}" destId="{911F4901-35FE-6147-9BF2-9890520F92D6}" srcOrd="0" destOrd="0" presId="urn:microsoft.com/office/officeart/2005/8/layout/vList2"/>
    <dgm:cxn modelId="{D0AB37A8-B635-6146-A6E2-614C92D4FADE}" type="presOf" srcId="{E2E38A7D-38FE-411E-B8BB-7CD0F0A9B045}" destId="{DACE81DE-D4AF-584F-A435-87961C4574DB}" srcOrd="0" destOrd="0" presId="urn:microsoft.com/office/officeart/2005/8/layout/vList2"/>
    <dgm:cxn modelId="{4BCCB5B7-025E-4A92-B3F1-0E2CCE3BD776}" srcId="{E5E0E4BA-1B7B-4529-B6C4-FABE689034D5}" destId="{E2E38A7D-38FE-411E-B8BB-7CD0F0A9B045}" srcOrd="3" destOrd="0" parTransId="{E99EDBB7-3721-47AF-8898-923494AED92E}" sibTransId="{5C00FA90-EE45-4B00-BC50-04DB78566215}"/>
    <dgm:cxn modelId="{A20FB2D1-1D94-CB48-B291-D855538ECF98}" type="presOf" srcId="{2DEF21C3-0674-4FEE-B13E-C6215D77F2A3}" destId="{7C438D8B-7052-F84C-A877-782AF66A8DFE}" srcOrd="0" destOrd="0" presId="urn:microsoft.com/office/officeart/2005/8/layout/vList2"/>
    <dgm:cxn modelId="{368F2EED-A6FF-47F8-AC92-B580BDDA9AE5}" srcId="{E5E0E4BA-1B7B-4529-B6C4-FABE689034D5}" destId="{A583169D-FB7D-47E8-8AB1-4050C088110C}" srcOrd="1" destOrd="0" parTransId="{06ECE2DC-D8A7-46B0-8E04-0743059CD6ED}" sibTransId="{735C48BB-CD34-4732-A760-487413C8E5B9}"/>
    <dgm:cxn modelId="{1B5C5D47-352E-3B4E-8606-D07BD24F70E9}" type="presParOf" srcId="{911F4901-35FE-6147-9BF2-9890520F92D6}" destId="{D4D73B92-250F-3C44-9C33-33D0AA266C39}" srcOrd="0" destOrd="0" presId="urn:microsoft.com/office/officeart/2005/8/layout/vList2"/>
    <dgm:cxn modelId="{9CF46012-BC65-1C4E-8CF6-2DD23C360A5B}" type="presParOf" srcId="{911F4901-35FE-6147-9BF2-9890520F92D6}" destId="{427FF643-7EEC-0345-9CD9-8E7ECAC7E2E0}" srcOrd="1" destOrd="0" presId="urn:microsoft.com/office/officeart/2005/8/layout/vList2"/>
    <dgm:cxn modelId="{A604B097-7BA9-3047-98CE-2D14CEA05629}" type="presParOf" srcId="{911F4901-35FE-6147-9BF2-9890520F92D6}" destId="{32CF9389-B1EC-D248-B185-280525C9012D}" srcOrd="2" destOrd="0" presId="urn:microsoft.com/office/officeart/2005/8/layout/vList2"/>
    <dgm:cxn modelId="{6D9BA7AB-E73F-BC4F-BEF9-0C5C3EA9EF27}" type="presParOf" srcId="{911F4901-35FE-6147-9BF2-9890520F92D6}" destId="{EF618680-1DB6-B246-B2F8-9026EF000DFE}" srcOrd="3" destOrd="0" presId="urn:microsoft.com/office/officeart/2005/8/layout/vList2"/>
    <dgm:cxn modelId="{AB4E8D08-2F20-E34C-B979-4BEC55EB5EFC}" type="presParOf" srcId="{911F4901-35FE-6147-9BF2-9890520F92D6}" destId="{7C438D8B-7052-F84C-A877-782AF66A8DFE}" srcOrd="4" destOrd="0" presId="urn:microsoft.com/office/officeart/2005/8/layout/vList2"/>
    <dgm:cxn modelId="{041C556B-450F-2649-9EFB-E5C99DB6688E}" type="presParOf" srcId="{911F4901-35FE-6147-9BF2-9890520F92D6}" destId="{310978DB-F4D8-984D-B289-850C9344EA47}" srcOrd="5" destOrd="0" presId="urn:microsoft.com/office/officeart/2005/8/layout/vList2"/>
    <dgm:cxn modelId="{71362F9A-DED3-214A-8A76-6B57FE5A2419}" type="presParOf" srcId="{911F4901-35FE-6147-9BF2-9890520F92D6}" destId="{DACE81DE-D4AF-584F-A435-87961C4574DB}" srcOrd="6" destOrd="0" presId="urn:microsoft.com/office/officeart/2005/8/layout/vList2"/>
    <dgm:cxn modelId="{96074CE5-62BB-D942-B28E-2C359A00794E}" type="presParOf" srcId="{911F4901-35FE-6147-9BF2-9890520F92D6}" destId="{371D75F5-9342-2849-9880-ECE0B541CC44}" srcOrd="7" destOrd="0" presId="urn:microsoft.com/office/officeart/2005/8/layout/vList2"/>
    <dgm:cxn modelId="{2799D64F-CB9E-6641-8192-D549D55D8EB0}" type="presParOf" srcId="{911F4901-35FE-6147-9BF2-9890520F92D6}" destId="{7C4E6BA4-BFBF-1147-98D0-3AF95A24A001}" srcOrd="8" destOrd="0" presId="urn:microsoft.com/office/officeart/2005/8/layout/vList2"/>
    <dgm:cxn modelId="{81DD2BE1-9FDC-3649-9182-393692DD9153}" type="presParOf" srcId="{911F4901-35FE-6147-9BF2-9890520F92D6}" destId="{D368ADB9-48F1-4849-ABBE-F01487B71E80}" srcOrd="9" destOrd="0" presId="urn:microsoft.com/office/officeart/2005/8/layout/vList2"/>
    <dgm:cxn modelId="{D2B4C559-142E-4744-90F2-E17A720C3704}" type="presParOf" srcId="{911F4901-35FE-6147-9BF2-9890520F92D6}" destId="{7331701B-FD4E-B14F-92A4-49DED138823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AFCAB-0BC6-42AF-A33F-5666F3CFA72A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B8EDB-554D-409C-8FC7-9F18197816F2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9FF5F-0180-4055-81E7-F0F019C5CB76}">
      <dsp:nvSpPr>
        <dsp:cNvPr id="0" name=""/>
        <dsp:cNvSpPr/>
      </dsp:nvSpPr>
      <dsp:spPr>
        <a:xfrm>
          <a:off x="1697351" y="4307"/>
          <a:ext cx="4029275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Collection</a:t>
          </a:r>
        </a:p>
      </dsp:txBody>
      <dsp:txXfrm>
        <a:off x="1697351" y="4307"/>
        <a:ext cx="4029275" cy="917536"/>
      </dsp:txXfrm>
    </dsp:sp>
    <dsp:sp modelId="{A9D5B625-32F1-44F1-A6D2-2449CDDB1386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5AA70-380A-4B7F-B3AC-27501752797C}">
      <dsp:nvSpPr>
        <dsp:cNvPr id="0" name=""/>
        <dsp:cNvSpPr/>
      </dsp:nvSpPr>
      <dsp:spPr>
        <a:xfrm>
          <a:off x="287834" y="1381023"/>
          <a:ext cx="504644" cy="504644"/>
        </a:xfrm>
        <a:prstGeom prst="rect">
          <a:avLst/>
        </a:prstGeom>
        <a:solidFill>
          <a:schemeClr val="accent5">
            <a:hueOff val="4352466"/>
            <a:satOff val="1923"/>
            <a:lumOff val="-2108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B376B-B8EE-4D1C-958A-5288F082B567}">
      <dsp:nvSpPr>
        <dsp:cNvPr id="0" name=""/>
        <dsp:cNvSpPr/>
      </dsp:nvSpPr>
      <dsp:spPr>
        <a:xfrm>
          <a:off x="1711647" y="1151227"/>
          <a:ext cx="4000684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Wrangling</a:t>
          </a:r>
        </a:p>
      </dsp:txBody>
      <dsp:txXfrm>
        <a:off x="1711647" y="1151227"/>
        <a:ext cx="4000684" cy="917536"/>
      </dsp:txXfrm>
    </dsp:sp>
    <dsp:sp modelId="{BFF53955-DFA5-4E92-B128-C757BF6D172C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0061F-4CE4-4A3F-BA62-E107A170D64C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C917A-BC10-4595-A1C2-B7A72757D0FA}">
      <dsp:nvSpPr>
        <dsp:cNvPr id="0" name=""/>
        <dsp:cNvSpPr/>
      </dsp:nvSpPr>
      <dsp:spPr>
        <a:xfrm>
          <a:off x="1654491" y="2298147"/>
          <a:ext cx="4114995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Visualization</a:t>
          </a:r>
        </a:p>
      </dsp:txBody>
      <dsp:txXfrm>
        <a:off x="1654491" y="2298147"/>
        <a:ext cx="4114995" cy="917536"/>
      </dsp:txXfrm>
    </dsp:sp>
    <dsp:sp modelId="{36A8ED80-AC81-41E9-A5AA-03239105C7FD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EBAA6-A203-4BF0-8D30-1CA93B3B38B6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solidFill>
          <a:schemeClr val="accent5">
            <a:hueOff val="13057397"/>
            <a:satOff val="5769"/>
            <a:lumOff val="-632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9F6AC-74CF-44E7-AD66-69DCE3F26305}">
      <dsp:nvSpPr>
        <dsp:cNvPr id="0" name=""/>
        <dsp:cNvSpPr/>
      </dsp:nvSpPr>
      <dsp:spPr>
        <a:xfrm>
          <a:off x="2311715" y="3445068"/>
          <a:ext cx="2800547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Modeling</a:t>
          </a:r>
        </a:p>
      </dsp:txBody>
      <dsp:txXfrm>
        <a:off x="2311715" y="3445068"/>
        <a:ext cx="2800547" cy="917536"/>
      </dsp:txXfrm>
    </dsp:sp>
    <dsp:sp modelId="{EB8EA5A4-7AF2-4EDD-878A-879E12EB30A2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91E8B-F819-478B-BCF3-3CD445B00C4F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1D03F-F96B-4B5D-B0D1-3106CF4C5FB6}">
      <dsp:nvSpPr>
        <dsp:cNvPr id="0" name=""/>
        <dsp:cNvSpPr/>
      </dsp:nvSpPr>
      <dsp:spPr>
        <a:xfrm>
          <a:off x="2540311" y="4591988"/>
          <a:ext cx="2343355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Conclusions</a:t>
          </a:r>
        </a:p>
      </dsp:txBody>
      <dsp:txXfrm>
        <a:off x="2540311" y="4591988"/>
        <a:ext cx="2343355" cy="917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73B92-250F-3C44-9C33-33D0AA266C39}">
      <dsp:nvSpPr>
        <dsp:cNvPr id="0" name=""/>
        <dsp:cNvSpPr/>
      </dsp:nvSpPr>
      <dsp:spPr>
        <a:xfrm>
          <a:off x="0" y="207"/>
          <a:ext cx="6812280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Linear Regression</a:t>
          </a:r>
        </a:p>
      </dsp:txBody>
      <dsp:txXfrm>
        <a:off x="40980" y="41187"/>
        <a:ext cx="6730320" cy="757514"/>
      </dsp:txXfrm>
    </dsp:sp>
    <dsp:sp modelId="{32CF9389-B1EC-D248-B185-280525C9012D}">
      <dsp:nvSpPr>
        <dsp:cNvPr id="0" name=""/>
        <dsp:cNvSpPr/>
      </dsp:nvSpPr>
      <dsp:spPr>
        <a:xfrm>
          <a:off x="0" y="940482"/>
          <a:ext cx="6812280" cy="839474"/>
        </a:xfrm>
        <a:prstGeom prst="roundRect">
          <a:avLst/>
        </a:prstGeom>
        <a:solidFill>
          <a:schemeClr val="accent2">
            <a:hueOff val="-489910"/>
            <a:satOff val="-2263"/>
            <a:lumOff val="-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Lasso Regression</a:t>
          </a:r>
        </a:p>
      </dsp:txBody>
      <dsp:txXfrm>
        <a:off x="40980" y="981462"/>
        <a:ext cx="6730320" cy="757514"/>
      </dsp:txXfrm>
    </dsp:sp>
    <dsp:sp modelId="{7C438D8B-7052-F84C-A877-782AF66A8DFE}">
      <dsp:nvSpPr>
        <dsp:cNvPr id="0" name=""/>
        <dsp:cNvSpPr/>
      </dsp:nvSpPr>
      <dsp:spPr>
        <a:xfrm>
          <a:off x="0" y="1880757"/>
          <a:ext cx="6812280" cy="839474"/>
        </a:xfrm>
        <a:prstGeom prst="roundRect">
          <a:avLst/>
        </a:prstGeom>
        <a:solidFill>
          <a:schemeClr val="accent2">
            <a:hueOff val="-979820"/>
            <a:satOff val="-4526"/>
            <a:lumOff val="-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Ridge Regression</a:t>
          </a:r>
        </a:p>
      </dsp:txBody>
      <dsp:txXfrm>
        <a:off x="40980" y="1921737"/>
        <a:ext cx="6730320" cy="757514"/>
      </dsp:txXfrm>
    </dsp:sp>
    <dsp:sp modelId="{DACE81DE-D4AF-584F-A435-87961C4574DB}">
      <dsp:nvSpPr>
        <dsp:cNvPr id="0" name=""/>
        <dsp:cNvSpPr/>
      </dsp:nvSpPr>
      <dsp:spPr>
        <a:xfrm>
          <a:off x="0" y="2821031"/>
          <a:ext cx="6812280" cy="839474"/>
        </a:xfrm>
        <a:prstGeom prst="roundRect">
          <a:avLst/>
        </a:prstGeom>
        <a:solidFill>
          <a:schemeClr val="accent2">
            <a:hueOff val="-1469730"/>
            <a:satOff val="-6788"/>
            <a:lumOff val="-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Random Forest Regressor</a:t>
          </a:r>
        </a:p>
      </dsp:txBody>
      <dsp:txXfrm>
        <a:off x="40980" y="2862011"/>
        <a:ext cx="6730320" cy="757514"/>
      </dsp:txXfrm>
    </dsp:sp>
    <dsp:sp modelId="{7C4E6BA4-BFBF-1147-98D0-3AF95A24A001}">
      <dsp:nvSpPr>
        <dsp:cNvPr id="0" name=""/>
        <dsp:cNvSpPr/>
      </dsp:nvSpPr>
      <dsp:spPr>
        <a:xfrm>
          <a:off x="0" y="3761306"/>
          <a:ext cx="6812280" cy="839474"/>
        </a:xfrm>
        <a:prstGeom prst="roundRect">
          <a:avLst/>
        </a:prstGeom>
        <a:solidFill>
          <a:schemeClr val="accent2">
            <a:hueOff val="-1959640"/>
            <a:satOff val="-9051"/>
            <a:lumOff val="-1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Gradient Boosting Regressor</a:t>
          </a:r>
        </a:p>
      </dsp:txBody>
      <dsp:txXfrm>
        <a:off x="40980" y="3802286"/>
        <a:ext cx="6730320" cy="757514"/>
      </dsp:txXfrm>
    </dsp:sp>
    <dsp:sp modelId="{7331701B-FD4E-B14F-92A4-49DED138823E}">
      <dsp:nvSpPr>
        <dsp:cNvPr id="0" name=""/>
        <dsp:cNvSpPr/>
      </dsp:nvSpPr>
      <dsp:spPr>
        <a:xfrm>
          <a:off x="0" y="4701581"/>
          <a:ext cx="6812280" cy="839474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Decision Tree Regressor</a:t>
          </a:r>
        </a:p>
      </dsp:txBody>
      <dsp:txXfrm>
        <a:off x="40980" y="4742561"/>
        <a:ext cx="6730320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96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1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8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6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6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5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1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9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4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2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8" r:id="rId6"/>
    <p:sldLayoutId id="2147483793" r:id="rId7"/>
    <p:sldLayoutId id="2147483794" r:id="rId8"/>
    <p:sldLayoutId id="2147483795" r:id="rId9"/>
    <p:sldLayoutId id="2147483797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3" name="Freeform: Shape 19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4" name="Freeform: Shape 19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2FC72-860B-4C43-A61E-D8FAEA7853BB}"/>
              </a:ext>
            </a:extLst>
          </p:cNvPr>
          <p:cNvSpPr txBox="1"/>
          <p:nvPr/>
        </p:nvSpPr>
        <p:spPr>
          <a:xfrm>
            <a:off x="208926" y="1397671"/>
            <a:ext cx="4567566" cy="2728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300" baseline="0" dirty="0">
                <a:latin typeface="+mj-lt"/>
                <a:ea typeface="+mj-ea"/>
                <a:cs typeface="+mj-cs"/>
              </a:rPr>
              <a:t>Predicting Sales Model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Walmart Ends Handgun Ammunition Sales | PEOPLE.com">
            <a:extLst>
              <a:ext uri="{FF2B5EF4-FFF2-40B4-BE49-F238E27FC236}">
                <a16:creationId xmlns:a16="http://schemas.microsoft.com/office/drawing/2014/main" id="{71A5F81C-09D8-7047-A530-F30DD5F7A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8" r="12783" b="-2"/>
          <a:stretch/>
        </p:blipFill>
        <p:spPr bwMode="auto">
          <a:xfrm>
            <a:off x="6016221" y="625684"/>
            <a:ext cx="5205105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1CA8A6-8DA7-9B48-A0B1-A9B8FDBF7051}"/>
              </a:ext>
            </a:extLst>
          </p:cNvPr>
          <p:cNvSpPr txBox="1"/>
          <p:nvPr/>
        </p:nvSpPr>
        <p:spPr>
          <a:xfrm>
            <a:off x="728663" y="4843463"/>
            <a:ext cx="34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 Arnaldo Alonso</a:t>
            </a:r>
          </a:p>
        </p:txBody>
      </p:sp>
    </p:spTree>
    <p:extLst>
      <p:ext uri="{BB962C8B-B14F-4D97-AF65-F5344CB8AC3E}">
        <p14:creationId xmlns:p14="http://schemas.microsoft.com/office/powerpoint/2010/main" val="1878309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883AA-2A5A-B947-BE69-4DEBC292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Distribution by department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217AA96-C61E-E449-AAA8-4E381B3A7C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131857"/>
            <a:ext cx="6408836" cy="44430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155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4FA-B3DB-884F-AB05-D8545F43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Distribution by store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BFE74D-7515-6441-B48B-7F87E0A95D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131857"/>
            <a:ext cx="6408836" cy="44430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069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6" name="Rectangle 57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BFCF0-0C64-1948-BF43-4CEB16FD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20669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Departments and Stores Correlation Heatmap</a:t>
            </a:r>
          </a:p>
        </p:txBody>
      </p:sp>
      <p:sp useBgFill="1">
        <p:nvSpPr>
          <p:cNvPr id="67" name="Rectangle 59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1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FA5F76-BE46-5C43-96E4-40538CB036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6494" y="2399493"/>
            <a:ext cx="4904070" cy="3879879"/>
          </a:xfrm>
          <a:prstGeom prst="rect">
            <a:avLst/>
          </a:prstGeom>
          <a:noFill/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93CDEC-1981-394D-A23B-AB6A8601629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1435" y="2399494"/>
            <a:ext cx="4904069" cy="3879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784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3C9F-2F52-714C-AF42-C4BCD475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C725-287B-8841-ADDB-35122A924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00263"/>
            <a:ext cx="10168128" cy="4071937"/>
          </a:xfrm>
        </p:spPr>
        <p:txBody>
          <a:bodyPr>
            <a:normAutofit/>
          </a:bodyPr>
          <a:lstStyle/>
          <a:p>
            <a:r>
              <a:rPr lang="en-US" dirty="0"/>
              <a:t>For department</a:t>
            </a:r>
          </a:p>
          <a:p>
            <a:pPr marL="0" indent="0" algn="just">
              <a:buNone/>
            </a:pPr>
            <a:r>
              <a:rPr lang="en-US" dirty="0"/>
              <a:t>Hypothesis: Department 8 would tend to higher mean on sales than the other nine departments.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Store</a:t>
            </a:r>
          </a:p>
          <a:p>
            <a:pPr marL="0" indent="0" algn="just">
              <a:buNone/>
            </a:pPr>
            <a:r>
              <a:rPr lang="en-US" dirty="0"/>
              <a:t>Hypothesis : Store 23 would have in overall higher mean than the mean of the other 9 stores</a:t>
            </a:r>
          </a:p>
        </p:txBody>
      </p:sp>
    </p:spTree>
    <p:extLst>
      <p:ext uri="{BB962C8B-B14F-4D97-AF65-F5344CB8AC3E}">
        <p14:creationId xmlns:p14="http://schemas.microsoft.com/office/powerpoint/2010/main" val="3830515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69D89-706E-2344-94BA-DD64273B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95829-0E52-CB4E-831B-158D447C2F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572" y="2188096"/>
            <a:ext cx="5596127" cy="3684068"/>
          </a:xfrm>
          <a:prstGeom prst="rect">
            <a:avLst/>
          </a:prstGeom>
          <a:noFill/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CF8095B-B75B-CE42-9213-EAF0656C658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0302" y="2188095"/>
            <a:ext cx="5596128" cy="3684069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0331C9-B991-B741-BE55-76F1588CA201}"/>
              </a:ext>
            </a:extLst>
          </p:cNvPr>
          <p:cNvSpPr txBox="1"/>
          <p:nvPr/>
        </p:nvSpPr>
        <p:spPr>
          <a:xfrm>
            <a:off x="6936679" y="6117194"/>
            <a:ext cx="414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p-value = 0.1718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B0C59E-C913-8847-B9B9-5F4A1ACB80A7}"/>
              </a:ext>
            </a:extLst>
          </p:cNvPr>
          <p:cNvSpPr txBox="1"/>
          <p:nvPr/>
        </p:nvSpPr>
        <p:spPr>
          <a:xfrm>
            <a:off x="1111947" y="6117194"/>
            <a:ext cx="414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p-value = 0.0  </a:t>
            </a:r>
          </a:p>
        </p:txBody>
      </p:sp>
    </p:spTree>
    <p:extLst>
      <p:ext uri="{BB962C8B-B14F-4D97-AF65-F5344CB8AC3E}">
        <p14:creationId xmlns:p14="http://schemas.microsoft.com/office/powerpoint/2010/main" val="334045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93779-E30A-AA46-A0B4-CFC3489A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/>
              <a:t>Modeling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C81A4E-00C6-4AD0-879E-50D570B6EE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841670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2972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7CC8-F7F9-B44E-87D6-9379ED81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87361-1E34-1E44-8E69-AF7E5C3B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54430"/>
            <a:ext cx="10168128" cy="456012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Reduce Dimensionality</a:t>
            </a:r>
          </a:p>
          <a:p>
            <a:pPr marL="514350" indent="-514350">
              <a:buAutoNum type="arabicPeriod"/>
            </a:pPr>
            <a:r>
              <a:rPr lang="en-US" dirty="0"/>
              <a:t>Define independent variables and dependent variable (weekly sales).</a:t>
            </a:r>
          </a:p>
          <a:p>
            <a:pPr marL="514350" indent="-514350">
              <a:buAutoNum type="arabicPeriod"/>
            </a:pPr>
            <a:r>
              <a:rPr lang="en-US" dirty="0"/>
              <a:t>Divide into train and test data</a:t>
            </a:r>
          </a:p>
          <a:p>
            <a:pPr marL="514350" indent="-514350">
              <a:buAutoNum type="arabicPeriod"/>
            </a:pPr>
            <a:r>
              <a:rPr lang="en-US" dirty="0"/>
              <a:t>For some models we did grid search and for some we did not.</a:t>
            </a:r>
          </a:p>
          <a:p>
            <a:pPr marL="514350" indent="-514350">
              <a:buAutoNum type="arabicPeriod"/>
            </a:pPr>
            <a:r>
              <a:rPr lang="en-US" dirty="0"/>
              <a:t>Define the model, fit based on the train data and make the predictions based on the test data.</a:t>
            </a:r>
          </a:p>
        </p:txBody>
      </p:sp>
    </p:spTree>
    <p:extLst>
      <p:ext uri="{BB962C8B-B14F-4D97-AF65-F5344CB8AC3E}">
        <p14:creationId xmlns:p14="http://schemas.microsoft.com/office/powerpoint/2010/main" val="596569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44EB-0E47-544A-B025-4082BC53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9B6413-A46E-134A-9008-EC8504BA5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650744"/>
              </p:ext>
            </p:extLst>
          </p:nvPr>
        </p:nvGraphicFramePr>
        <p:xfrm>
          <a:off x="1021278" y="2030682"/>
          <a:ext cx="10262670" cy="449743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420890">
                  <a:extLst>
                    <a:ext uri="{9D8B030D-6E8A-4147-A177-3AD203B41FA5}">
                      <a16:colId xmlns:a16="http://schemas.microsoft.com/office/drawing/2014/main" val="1955302501"/>
                    </a:ext>
                  </a:extLst>
                </a:gridCol>
                <a:gridCol w="3420890">
                  <a:extLst>
                    <a:ext uri="{9D8B030D-6E8A-4147-A177-3AD203B41FA5}">
                      <a16:colId xmlns:a16="http://schemas.microsoft.com/office/drawing/2014/main" val="3428620817"/>
                    </a:ext>
                  </a:extLst>
                </a:gridCol>
                <a:gridCol w="3420890">
                  <a:extLst>
                    <a:ext uri="{9D8B030D-6E8A-4147-A177-3AD203B41FA5}">
                      <a16:colId xmlns:a16="http://schemas.microsoft.com/office/drawing/2014/main" val="1540593021"/>
                    </a:ext>
                  </a:extLst>
                </a:gridCol>
              </a:tblGrid>
              <a:tr h="64249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46330"/>
                  </a:ext>
                </a:extLst>
              </a:tr>
              <a:tr h="642490">
                <a:tc>
                  <a:txBody>
                    <a:bodyPr/>
                    <a:lstStyle/>
                    <a:p>
                      <a:r>
                        <a:rPr lang="en-US" dirty="0"/>
                        <a:t>Standard Linear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089588"/>
                  </a:ext>
                </a:extLst>
              </a:tr>
              <a:tr h="642490">
                <a:tc>
                  <a:txBody>
                    <a:bodyPr/>
                    <a:lstStyle/>
                    <a:p>
                      <a:r>
                        <a:rPr lang="en-US" dirty="0"/>
                        <a:t>Lasso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029526"/>
                  </a:ext>
                </a:extLst>
              </a:tr>
              <a:tr h="642490">
                <a:tc>
                  <a:txBody>
                    <a:bodyPr/>
                    <a:lstStyle/>
                    <a:p>
                      <a:r>
                        <a:rPr lang="en-US" dirty="0"/>
                        <a:t>Ridge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947883"/>
                  </a:ext>
                </a:extLst>
              </a:tr>
              <a:tr h="642490">
                <a:tc>
                  <a:txBody>
                    <a:bodyPr/>
                    <a:lstStyle/>
                    <a:p>
                      <a:r>
                        <a:rPr lang="en-US" dirty="0"/>
                        <a:t>Decision Tree Regressor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378892"/>
                  </a:ext>
                </a:extLst>
              </a:tr>
              <a:tr h="642490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517659"/>
                  </a:ext>
                </a:extLst>
              </a:tr>
              <a:tr h="642490">
                <a:tc>
                  <a:txBody>
                    <a:bodyPr/>
                    <a:lstStyle/>
                    <a:p>
                      <a:r>
                        <a:rPr lang="en-US" dirty="0"/>
                        <a:t>Gradient Boosting Regressor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0.93507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0.83718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820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069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5F93-F611-CB44-A1DA-C52BB23C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without reducing dimensionality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C4BF80-8C01-7642-AA6A-A473D18D6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80082"/>
              </p:ext>
            </p:extLst>
          </p:nvPr>
        </p:nvGraphicFramePr>
        <p:xfrm>
          <a:off x="1012032" y="2917475"/>
          <a:ext cx="10167936" cy="18920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2920499300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2958203185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2447098261"/>
                    </a:ext>
                  </a:extLst>
                </a:gridCol>
              </a:tblGrid>
              <a:tr h="630677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413134"/>
                  </a:ext>
                </a:extLst>
              </a:tr>
              <a:tr h="630677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173856"/>
                  </a:ext>
                </a:extLst>
              </a:tr>
              <a:tr h="630677">
                <a:tc>
                  <a:txBody>
                    <a:bodyPr/>
                    <a:lstStyle/>
                    <a:p>
                      <a:r>
                        <a:rPr lang="en-US" dirty="0"/>
                        <a:t>Gradient Boosting Regressor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666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01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B8ED-3FDF-E247-99D0-8A643878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coefficients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9F33FB-7B4B-3147-8D12-6C831F2D9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291787"/>
              </p:ext>
            </p:extLst>
          </p:nvPr>
        </p:nvGraphicFramePr>
        <p:xfrm>
          <a:off x="832591" y="2101933"/>
          <a:ext cx="4356926" cy="402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78463">
                  <a:extLst>
                    <a:ext uri="{9D8B030D-6E8A-4147-A177-3AD203B41FA5}">
                      <a16:colId xmlns:a16="http://schemas.microsoft.com/office/drawing/2014/main" val="2828747614"/>
                    </a:ext>
                  </a:extLst>
                </a:gridCol>
                <a:gridCol w="2178463">
                  <a:extLst>
                    <a:ext uri="{9D8B030D-6E8A-4147-A177-3AD203B41FA5}">
                      <a16:colId xmlns:a16="http://schemas.microsoft.com/office/drawing/2014/main" val="2380515232"/>
                    </a:ext>
                  </a:extLst>
                </a:gridCol>
              </a:tblGrid>
              <a:tr h="311997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8040"/>
                  </a:ext>
                </a:extLst>
              </a:tr>
              <a:tr h="311997">
                <a:tc>
                  <a:txBody>
                    <a:bodyPr/>
                    <a:lstStyle/>
                    <a:p>
                      <a:r>
                        <a:rPr lang="en-US" dirty="0"/>
                        <a:t>Dept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18,354.74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69693"/>
                  </a:ext>
                </a:extLst>
              </a:tr>
              <a:tr h="311997">
                <a:tc>
                  <a:txBody>
                    <a:bodyPr/>
                    <a:lstStyle/>
                    <a:p>
                      <a:r>
                        <a:rPr lang="en-US" dirty="0"/>
                        <a:t>Dept 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15,176.39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66209"/>
                  </a:ext>
                </a:extLst>
              </a:tr>
              <a:tr h="311997">
                <a:tc>
                  <a:txBody>
                    <a:bodyPr/>
                    <a:lstStyle/>
                    <a:p>
                      <a:r>
                        <a:rPr lang="en-US" dirty="0"/>
                        <a:t>Dept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14,367.16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816988"/>
                  </a:ext>
                </a:extLst>
              </a:tr>
              <a:tr h="311997">
                <a:tc>
                  <a:txBody>
                    <a:bodyPr/>
                    <a:lstStyle/>
                    <a:p>
                      <a:r>
                        <a:rPr lang="en-US" dirty="0"/>
                        <a:t>Dept 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11,955.30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38353"/>
                  </a:ext>
                </a:extLst>
              </a:tr>
              <a:tr h="311997">
                <a:tc>
                  <a:txBody>
                    <a:bodyPr/>
                    <a:lstStyle/>
                    <a:p>
                      <a:r>
                        <a:rPr lang="en-US" dirty="0"/>
                        <a:t>Dept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10,618.36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91646"/>
                  </a:ext>
                </a:extLst>
              </a:tr>
              <a:tr h="311997">
                <a:tc>
                  <a:txBody>
                    <a:bodyPr/>
                    <a:lstStyle/>
                    <a:p>
                      <a:r>
                        <a:rPr lang="en-US" dirty="0"/>
                        <a:t>Dept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7,957.89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042047"/>
                  </a:ext>
                </a:extLst>
              </a:tr>
              <a:tr h="311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Dept 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7,696.27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14634"/>
                  </a:ext>
                </a:extLst>
              </a:tr>
              <a:tr h="311997">
                <a:tc>
                  <a:txBody>
                    <a:bodyPr/>
                    <a:lstStyle/>
                    <a:p>
                      <a:r>
                        <a:rPr lang="en-US" dirty="0"/>
                        <a:t>Dept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6,676.25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414421"/>
                  </a:ext>
                </a:extLst>
              </a:tr>
              <a:tr h="311997">
                <a:tc>
                  <a:txBody>
                    <a:bodyPr/>
                    <a:lstStyle/>
                    <a:p>
                      <a:r>
                        <a:rPr lang="en-US" dirty="0"/>
                        <a:t>Dept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4,543.32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82231"/>
                  </a:ext>
                </a:extLst>
              </a:tr>
              <a:tr h="311997">
                <a:tc>
                  <a:txBody>
                    <a:bodyPr/>
                    <a:lstStyle/>
                    <a:p>
                      <a:r>
                        <a:rPr lang="en-US" dirty="0"/>
                        <a:t>Type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2,316.18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9560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F83EB8-40C0-BB4A-8233-CF8BBCAF3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298814"/>
              </p:ext>
            </p:extLst>
          </p:nvPr>
        </p:nvGraphicFramePr>
        <p:xfrm>
          <a:off x="6764979" y="2101932"/>
          <a:ext cx="4356926" cy="402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78463">
                  <a:extLst>
                    <a:ext uri="{9D8B030D-6E8A-4147-A177-3AD203B41FA5}">
                      <a16:colId xmlns:a16="http://schemas.microsoft.com/office/drawing/2014/main" val="4076610430"/>
                    </a:ext>
                  </a:extLst>
                </a:gridCol>
                <a:gridCol w="2178463">
                  <a:extLst>
                    <a:ext uri="{9D8B030D-6E8A-4147-A177-3AD203B41FA5}">
                      <a16:colId xmlns:a16="http://schemas.microsoft.com/office/drawing/2014/main" val="464978460"/>
                    </a:ext>
                  </a:extLst>
                </a:gridCol>
              </a:tblGrid>
              <a:tr h="318475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37965"/>
                  </a:ext>
                </a:extLst>
              </a:tr>
              <a:tr h="318475">
                <a:tc>
                  <a:txBody>
                    <a:bodyPr/>
                    <a:lstStyle/>
                    <a:p>
                      <a:r>
                        <a:rPr lang="en-US" dirty="0"/>
                        <a:t>Dept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17,836.78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84769"/>
                  </a:ext>
                </a:extLst>
              </a:tr>
              <a:tr h="318475">
                <a:tc>
                  <a:txBody>
                    <a:bodyPr/>
                    <a:lstStyle/>
                    <a:p>
                      <a:r>
                        <a:rPr lang="en-US" dirty="0"/>
                        <a:t>Dept 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16,211.45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911869"/>
                  </a:ext>
                </a:extLst>
              </a:tr>
              <a:tr h="318475">
                <a:tc>
                  <a:txBody>
                    <a:bodyPr/>
                    <a:lstStyle/>
                    <a:p>
                      <a:r>
                        <a:rPr lang="en-US" dirty="0"/>
                        <a:t>Dept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15,323.88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20156"/>
                  </a:ext>
                </a:extLst>
              </a:tr>
              <a:tr h="318475">
                <a:tc>
                  <a:txBody>
                    <a:bodyPr/>
                    <a:lstStyle/>
                    <a:p>
                      <a:r>
                        <a:rPr lang="en-US" dirty="0"/>
                        <a:t>Dept 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12,693.05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13402"/>
                  </a:ext>
                </a:extLst>
              </a:tr>
              <a:tr h="318475">
                <a:tc>
                  <a:txBody>
                    <a:bodyPr/>
                    <a:lstStyle/>
                    <a:p>
                      <a:r>
                        <a:rPr lang="en-US" dirty="0"/>
                        <a:t>Dep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11,439.24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49374"/>
                  </a:ext>
                </a:extLst>
              </a:tr>
              <a:tr h="318475">
                <a:tc>
                  <a:txBody>
                    <a:bodyPr/>
                    <a:lstStyle/>
                    <a:p>
                      <a:r>
                        <a:rPr lang="en-US" dirty="0"/>
                        <a:t>Store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8,783.32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72329"/>
                  </a:ext>
                </a:extLst>
              </a:tr>
              <a:tr h="318475">
                <a:tc>
                  <a:txBody>
                    <a:bodyPr/>
                    <a:lstStyle/>
                    <a:p>
                      <a:r>
                        <a:rPr lang="en-US" dirty="0"/>
                        <a:t>Dept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7,867.23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725487"/>
                  </a:ext>
                </a:extLst>
              </a:tr>
              <a:tr h="318475">
                <a:tc>
                  <a:txBody>
                    <a:bodyPr/>
                    <a:lstStyle/>
                    <a:p>
                      <a:r>
                        <a:rPr lang="en-US" dirty="0"/>
                        <a:t>Store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7,723.57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271567"/>
                  </a:ext>
                </a:extLst>
              </a:tr>
              <a:tr h="318475">
                <a:tc>
                  <a:txBody>
                    <a:bodyPr/>
                    <a:lstStyle/>
                    <a:p>
                      <a:r>
                        <a:rPr lang="en-US" dirty="0"/>
                        <a:t>Store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6,984.88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86089"/>
                  </a:ext>
                </a:extLst>
              </a:tr>
              <a:tr h="318475">
                <a:tc>
                  <a:txBody>
                    <a:bodyPr/>
                    <a:lstStyle/>
                    <a:p>
                      <a:r>
                        <a:rPr lang="en-US" dirty="0"/>
                        <a:t>Store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6,611.97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33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7BF9BEB-C78E-954D-B7C2-6B75C8D2DDE6}"/>
              </a:ext>
            </a:extLst>
          </p:cNvPr>
          <p:cNvSpPr txBox="1"/>
          <p:nvPr/>
        </p:nvSpPr>
        <p:spPr>
          <a:xfrm>
            <a:off x="7168740" y="6188378"/>
            <a:ext cx="3164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 =  -8,230.66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E6195E-15A1-B34B-B722-606C955C7A07}"/>
              </a:ext>
            </a:extLst>
          </p:cNvPr>
          <p:cNvSpPr txBox="1"/>
          <p:nvPr/>
        </p:nvSpPr>
        <p:spPr>
          <a:xfrm>
            <a:off x="950026" y="6234545"/>
            <a:ext cx="407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 = 5077.49</a:t>
            </a:r>
          </a:p>
        </p:txBody>
      </p:sp>
    </p:spTree>
    <p:extLst>
      <p:ext uri="{BB962C8B-B14F-4D97-AF65-F5344CB8AC3E}">
        <p14:creationId xmlns:p14="http://schemas.microsoft.com/office/powerpoint/2010/main" val="159758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B4F-0B42-AE44-9923-06CF566A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25F32-B48E-1F40-99A3-D27C1F59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651761"/>
          </a:xfrm>
        </p:spPr>
        <p:txBody>
          <a:bodyPr/>
          <a:lstStyle/>
          <a:p>
            <a:pPr algn="just"/>
            <a:r>
              <a:rPr lang="en-US" dirty="0"/>
              <a:t>On this project, we made a model that predicts the amount of weekly sales a Walmart store could have as a function of variables such as store, and department number, unemployment rate of the area, CPI, size and type of store, and many others.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11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6370-0E81-DB4E-825F-FA372EB5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EE1F-9E73-A04A-963E-EABE7AE22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was able to create a good model to predict the weekly sales a Walmart store could have by using all the variables. </a:t>
            </a:r>
          </a:p>
          <a:p>
            <a:r>
              <a:rPr lang="en-US" dirty="0"/>
              <a:t>I was able to know the more important variables by checking the coefficients. With the coefficients and intercept we could calculate the weekly sales for the store.</a:t>
            </a:r>
          </a:p>
        </p:txBody>
      </p:sp>
    </p:spTree>
    <p:extLst>
      <p:ext uri="{BB962C8B-B14F-4D97-AF65-F5344CB8AC3E}">
        <p14:creationId xmlns:p14="http://schemas.microsoft.com/office/powerpoint/2010/main" val="114593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78C4-CD1A-3041-BAA9-5B937F9C6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305752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What is Walmart?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28AE-EC47-834E-9746-906DECBA6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925" y="2306574"/>
            <a:ext cx="5025771" cy="3865626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Walmart is a multinational retail corporation characterized for the competitive prices on their products. </a:t>
            </a:r>
          </a:p>
          <a:p>
            <a:pPr algn="just"/>
            <a:r>
              <a:rPr lang="en-US" sz="2000" dirty="0"/>
              <a:t>Walmart is a corporation which has operations in all the states of the United States.</a:t>
            </a:r>
          </a:p>
          <a:p>
            <a:pPr algn="just"/>
            <a:r>
              <a:rPr lang="en-US" sz="2000" dirty="0"/>
              <a:t>Walmart is the world’s largest company by revenue according to the Fortune Global 500 list.</a:t>
            </a:r>
          </a:p>
        </p:txBody>
      </p:sp>
      <p:pic>
        <p:nvPicPr>
          <p:cNvPr id="2050" name="Picture 2" descr="Walmart - Wikiwand">
            <a:extLst>
              <a:ext uri="{FF2B5EF4-FFF2-40B4-BE49-F238E27FC236}">
                <a16:creationId xmlns:a16="http://schemas.microsoft.com/office/drawing/2014/main" id="{F7D14123-9B15-CF40-B5F0-2328A602A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306574"/>
            <a:ext cx="5653088" cy="386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8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16DCD-9A98-5445-98A5-0F3D7F7A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800"/>
              <a:t>Who might be interested?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7384-2D71-EC4B-8D62-C5F54D6CB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en-US" sz="1700" dirty="0"/>
              <a:t>Walmart’s CEO. </a:t>
            </a:r>
          </a:p>
          <a:p>
            <a:endParaRPr lang="en-US" sz="1700" dirty="0"/>
          </a:p>
          <a:p>
            <a:r>
              <a:rPr lang="en-US" sz="1700" dirty="0"/>
              <a:t>Walmart’s shareholders.</a:t>
            </a:r>
          </a:p>
          <a:p>
            <a:endParaRPr lang="en-US" sz="1700" dirty="0"/>
          </a:p>
          <a:p>
            <a:r>
              <a:rPr lang="en-US" sz="1700" dirty="0"/>
              <a:t>Walmart’s stakeholders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5697F-4EB1-E84C-9ACC-71B8D615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778" y="566928"/>
            <a:ext cx="2867521" cy="2338913"/>
          </a:xfrm>
          <a:prstGeom prst="rect">
            <a:avLst/>
          </a:prstGeom>
        </p:spPr>
      </p:pic>
      <p:pic>
        <p:nvPicPr>
          <p:cNvPr id="3074" name="Picture 2" descr="Download Ceo - Ceo Cartoon Png PNG Image with No Background ...">
            <a:extLst>
              <a:ext uri="{FF2B5EF4-FFF2-40B4-BE49-F238E27FC236}">
                <a16:creationId xmlns:a16="http://schemas.microsoft.com/office/drawing/2014/main" id="{A88A3434-A167-AE4C-B511-A58C01045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62365" y="727782"/>
            <a:ext cx="2873668" cy="201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7 surprising ways to attract new investors for your business ...">
            <a:extLst>
              <a:ext uri="{FF2B5EF4-FFF2-40B4-BE49-F238E27FC236}">
                <a16:creationId xmlns:a16="http://schemas.microsoft.com/office/drawing/2014/main" id="{69423B89-FA2A-AF4C-890E-F102A5A6E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1374" y="3109523"/>
            <a:ext cx="4579989" cy="30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34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E6C9C-8A56-2E40-8896-23D8D6E1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Steps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B4AFAD9-9157-48D2-9602-45978ADDFC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39992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4" descr="Do professional data wrangling,munging,cleaning,manipulation by ...">
            <a:extLst>
              <a:ext uri="{FF2B5EF4-FFF2-40B4-BE49-F238E27FC236}">
                <a16:creationId xmlns:a16="http://schemas.microsoft.com/office/drawing/2014/main" id="{16165707-D67E-2141-A0AA-554241574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110" y="1857373"/>
            <a:ext cx="1658838" cy="87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he Top 10 Types of Data Visualization Made Simple - KTVN Channel ...">
            <a:extLst>
              <a:ext uri="{FF2B5EF4-FFF2-40B4-BE49-F238E27FC236}">
                <a16:creationId xmlns:a16="http://schemas.microsoft.com/office/drawing/2014/main" id="{7F451AF1-69FD-224B-853C-CF0A215C6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64" y="2969800"/>
            <a:ext cx="1642284" cy="81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ow Blockchain Technology is making Data Collection Auditable and ...">
            <a:extLst>
              <a:ext uri="{FF2B5EF4-FFF2-40B4-BE49-F238E27FC236}">
                <a16:creationId xmlns:a16="http://schemas.microsoft.com/office/drawing/2014/main" id="{2A0F3983-CEA1-974D-892A-4A0DE8DB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110" y="710374"/>
            <a:ext cx="1658838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achine Learning for Marketing - IE Exponential Learning Blog">
            <a:extLst>
              <a:ext uri="{FF2B5EF4-FFF2-40B4-BE49-F238E27FC236}">
                <a16:creationId xmlns:a16="http://schemas.microsoft.com/office/drawing/2014/main" id="{DDD27E7A-9756-7343-8B2C-D17D3ADCA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110" y="4129089"/>
            <a:ext cx="1658837" cy="89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3 Examples of Actionable Insights from Customer Feedback Analysis">
            <a:extLst>
              <a:ext uri="{FF2B5EF4-FFF2-40B4-BE49-F238E27FC236}">
                <a16:creationId xmlns:a16="http://schemas.microsoft.com/office/drawing/2014/main" id="{3062A66C-0A0C-2140-896C-04A201820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109" y="5273064"/>
            <a:ext cx="1658837" cy="89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15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ACEF-25AE-8044-9C7F-57B3FF94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9D76-74AB-C647-B447-EB991AE0E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5123"/>
            <a:ext cx="10168128" cy="4174237"/>
          </a:xfrm>
        </p:spPr>
        <p:txBody>
          <a:bodyPr>
            <a:normAutofit/>
          </a:bodyPr>
          <a:lstStyle/>
          <a:p>
            <a:r>
              <a:rPr lang="en-US" dirty="0"/>
              <a:t>Data was collected from Kaggle dataset and yahoo finance.</a:t>
            </a:r>
          </a:p>
          <a:p>
            <a:endParaRPr lang="en-US" dirty="0"/>
          </a:p>
          <a:p>
            <a:r>
              <a:rPr lang="en-US" dirty="0"/>
              <a:t>Number of data tables: 4.</a:t>
            </a:r>
          </a:p>
          <a:p>
            <a:endParaRPr lang="en-US" dirty="0"/>
          </a:p>
          <a:p>
            <a:r>
              <a:rPr lang="en-US" dirty="0"/>
              <a:t>Number of features: 17.</a:t>
            </a:r>
          </a:p>
          <a:p>
            <a:endParaRPr lang="en-US" dirty="0"/>
          </a:p>
          <a:p>
            <a:r>
              <a:rPr lang="en-US" dirty="0"/>
              <a:t>Dimensions: 409,727 rows and 17 columns.</a:t>
            </a:r>
          </a:p>
        </p:txBody>
      </p:sp>
    </p:spTree>
    <p:extLst>
      <p:ext uri="{BB962C8B-B14F-4D97-AF65-F5344CB8AC3E}">
        <p14:creationId xmlns:p14="http://schemas.microsoft.com/office/powerpoint/2010/main" val="372163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75F2-8297-B142-A365-ED0D4904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AED6A-F20F-9948-98BD-730B070F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Pandas function: Inner Merge.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Handling null-values: pandas fillna function.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Transform to categorical features: Pandas function get dummies.</a:t>
            </a:r>
          </a:p>
        </p:txBody>
      </p:sp>
    </p:spTree>
    <p:extLst>
      <p:ext uri="{BB962C8B-B14F-4D97-AF65-F5344CB8AC3E}">
        <p14:creationId xmlns:p14="http://schemas.microsoft.com/office/powerpoint/2010/main" val="70321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D6E28-F751-AE46-AA06-32D7ACFE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 Visualization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DD007030-9FBC-7447-93BF-CF5E427185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822612"/>
            <a:ext cx="6408836" cy="5061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039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9AE33-EADD-8849-8973-152A01A6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Correlation Heatmap 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72124E-3931-E448-B48B-FAB3099A36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992" y="637980"/>
            <a:ext cx="7053626" cy="5429652"/>
          </a:xfrm>
          <a:prstGeom prst="rect">
            <a:avLst/>
          </a:prstGeom>
          <a:noFill/>
        </p:spPr>
      </p:pic>
      <p:sp>
        <p:nvSpPr>
          <p:cNvPr id="26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38430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506</Words>
  <Application>Microsoft Macintosh PowerPoint</Application>
  <PresentationFormat>Widescreen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Calibri</vt:lpstr>
      <vt:lpstr>Times New Roman</vt:lpstr>
      <vt:lpstr>AccentBoxVTI</vt:lpstr>
      <vt:lpstr>PowerPoint Presentation</vt:lpstr>
      <vt:lpstr>Problem Identification</vt:lpstr>
      <vt:lpstr>What is Walmart?</vt:lpstr>
      <vt:lpstr>Who might be interested?</vt:lpstr>
      <vt:lpstr>Steps </vt:lpstr>
      <vt:lpstr>Data Collection</vt:lpstr>
      <vt:lpstr>Data Wrangling</vt:lpstr>
      <vt:lpstr>Data Visualization</vt:lpstr>
      <vt:lpstr>Correlation Heatmap </vt:lpstr>
      <vt:lpstr>Distribution by department</vt:lpstr>
      <vt:lpstr>Distribution by store</vt:lpstr>
      <vt:lpstr>Departments and Stores Correlation Heatmap</vt:lpstr>
      <vt:lpstr>Hypothesis Testing</vt:lpstr>
      <vt:lpstr>Results</vt:lpstr>
      <vt:lpstr>Modeling</vt:lpstr>
      <vt:lpstr>Modeling Process</vt:lpstr>
      <vt:lpstr>Results</vt:lpstr>
      <vt:lpstr>Results without reducing dimensionality</vt:lpstr>
      <vt:lpstr>Features coefficients</vt:lpstr>
      <vt:lpstr>Final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Arnaldo Cesar Alonso Salazar</dc:creator>
  <cp:lastModifiedBy>Arnaldo Cesar Alonso Salazar</cp:lastModifiedBy>
  <cp:revision>21</cp:revision>
  <dcterms:created xsi:type="dcterms:W3CDTF">2020-08-23T01:46:55Z</dcterms:created>
  <dcterms:modified xsi:type="dcterms:W3CDTF">2020-08-23T23:41:52Z</dcterms:modified>
</cp:coreProperties>
</file>