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94" d="100"/>
          <a:sy n="94" d="100"/>
        </p:scale>
        <p:origin x="-127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c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xão rect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xão rect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c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xão rect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xão rect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xão rect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xão rect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4" name="Marcador de Posição do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xão rect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Marcador de Posição de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21" name="Marcador de Posição d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xão rect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xão rect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xão rect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Marcador de Posição d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xão rect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039E76-E422-49D2-96FD-CFF666893958}" type="datetimeFigureOut">
              <a:rPr lang="pt-PT" smtClean="0"/>
              <a:t>01/06/2018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xão rect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7932B4-0AD5-4D6C-8598-BF50519CC861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.pt/justica/interior/violencia-no-namoro-atinge-56-dos-jovens-9116289.html" TargetMode="External"/><Relationship Id="rId2" Type="http://schemas.openxmlformats.org/officeDocument/2006/relationships/hyperlink" Target="http://www.apavparajovens.pt/pt/go/o-que-e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n.pt/sociedade/interior/vitimas-de-violencia-no-namoro-aumentaram-60-em-tres-anos-5710298.html" TargetMode="External"/><Relationship Id="rId4" Type="http://schemas.openxmlformats.org/officeDocument/2006/relationships/hyperlink" Target="https://pt.slideshare.net/pief2/violncia-no-namoro-1211779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AbNq3qDw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v5zSyP7ZT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index8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25895"/>
            <a:ext cx="6660232" cy="3736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-644130"/>
            <a:ext cx="7772400" cy="1470025"/>
          </a:xfrm>
        </p:spPr>
        <p:txBody>
          <a:bodyPr/>
          <a:lstStyle/>
          <a:p>
            <a:pPr algn="ctr"/>
            <a:r>
              <a:rPr lang="pt-PT" dirty="0" smtClean="0">
                <a:solidFill>
                  <a:schemeClr val="tx2">
                    <a:lumMod val="75000"/>
                  </a:schemeClr>
                </a:solidFill>
                <a:latin typeface="Adobe Hebrew" pitchFamily="18" charset="-79"/>
                <a:cs typeface="Adobe Hebrew" pitchFamily="18" charset="-79"/>
              </a:rPr>
              <a:t>Violência no Namoro</a:t>
            </a:r>
            <a:endParaRPr lang="pt-PT" dirty="0">
              <a:solidFill>
                <a:schemeClr val="tx2">
                  <a:lumMod val="75000"/>
                </a:schemeClr>
              </a:solidFill>
              <a:latin typeface="Adobe Hebrew" pitchFamily="18" charset="-79"/>
              <a:cs typeface="Adobe Hebrew" pitchFamily="18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3728" y="4869160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pt-PT" sz="2400" b="1" dirty="0" smtClean="0">
                <a:solidFill>
                  <a:schemeClr val="tx2">
                    <a:lumMod val="75000"/>
                  </a:schemeClr>
                </a:solidFill>
                <a:latin typeface="Adobe Caslon Pro" pitchFamily="18" charset="0"/>
              </a:rPr>
              <a:t>Trabalho realizado por: </a:t>
            </a:r>
          </a:p>
          <a:p>
            <a:pPr algn="ctr"/>
            <a:r>
              <a:rPr lang="pt-PT" sz="24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Filipa Alexandra Nº12;</a:t>
            </a:r>
          </a:p>
          <a:p>
            <a:pPr algn="ctr"/>
            <a:r>
              <a:rPr lang="pt-PT" sz="24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Rhuan Henry Nº22;</a:t>
            </a:r>
          </a:p>
          <a:p>
            <a:pPr algn="ctr"/>
            <a:r>
              <a:rPr lang="pt-PT" sz="24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Braima Camará Nº04.</a:t>
            </a:r>
            <a:endParaRPr lang="pt-PT" sz="2400" dirty="0">
              <a:solidFill>
                <a:schemeClr val="tx2">
                  <a:lumMod val="5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696"/>
            <a:ext cx="7467600" cy="1143000"/>
          </a:xfrm>
        </p:spPr>
        <p:txBody>
          <a:bodyPr/>
          <a:lstStyle/>
          <a:p>
            <a:r>
              <a:rPr lang="pt-PT" dirty="0"/>
              <a:t>Conclusão;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4873752"/>
          </a:xfrm>
        </p:spPr>
        <p:txBody>
          <a:bodyPr>
            <a:normAutofit/>
          </a:bodyPr>
          <a:lstStyle/>
          <a:p>
            <a:r>
              <a:rPr lang="pt-PT" sz="2200" dirty="0" smtClean="0"/>
              <a:t>A conclusão deste trabalho é que a </a:t>
            </a:r>
            <a:r>
              <a:rPr lang="pt-PT" sz="2200" dirty="0"/>
              <a:t>maior </a:t>
            </a:r>
            <a:r>
              <a:rPr lang="pt-PT" sz="2200" dirty="0" smtClean="0"/>
              <a:t>percentagem </a:t>
            </a:r>
            <a:r>
              <a:rPr lang="pt-PT" sz="2200" dirty="0"/>
              <a:t>das pesquisas sobre prevenção da violência no namoro encontra-se focada na adolescência, isso se deve ao fato de que programas de prevenção nessa etapa do desenvolvimento têm um maior número de consequências positivas para a vida adulta dos participantes. Entre os resultados positivos estão a aquisição de comportamentos mais adequados para um relacionamento saudável e melhor repertório de resolução de problemas que se estende para outras áreas da vida além dos relacionamentos amorosos.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816936"/>
            <a:ext cx="3136404" cy="17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25"/>
            <a:ext cx="7467600" cy="1143000"/>
          </a:xfrm>
        </p:spPr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467600" cy="487375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APAV- VIOLÊNCIA NO NAMORO</a:t>
            </a:r>
          </a:p>
          <a:p>
            <a:r>
              <a:rPr lang="pt-PT" dirty="0">
                <a:hlinkClick r:id="rId2"/>
              </a:rPr>
              <a:t>http://</a:t>
            </a:r>
            <a:r>
              <a:rPr lang="pt-PT" dirty="0" smtClean="0">
                <a:hlinkClick r:id="rId2"/>
              </a:rPr>
              <a:t>www.apavparajovens.pt/pt/go/o-que-e1</a:t>
            </a:r>
            <a:r>
              <a:rPr lang="pt-PT" dirty="0" smtClean="0"/>
              <a:t> </a:t>
            </a:r>
          </a:p>
          <a:p>
            <a:endParaRPr lang="pt-PT" dirty="0"/>
          </a:p>
          <a:p>
            <a:r>
              <a:rPr lang="pt-PT" dirty="0"/>
              <a:t>JN VIOLÊNCIA NO NAMORO</a:t>
            </a:r>
          </a:p>
          <a:p>
            <a:r>
              <a:rPr lang="pt-PT" dirty="0">
                <a:hlinkClick r:id="rId3"/>
              </a:rPr>
              <a:t>https://</a:t>
            </a:r>
            <a:r>
              <a:rPr lang="pt-PT" dirty="0" smtClean="0">
                <a:hlinkClick r:id="rId3"/>
              </a:rPr>
              <a:t>www.jn.pt/justica/interior/violencia-no-namoro-atinge-56-dos-jovens-9116289.html</a:t>
            </a:r>
            <a:r>
              <a:rPr lang="pt-PT" dirty="0" smtClean="0"/>
              <a:t> </a:t>
            </a:r>
          </a:p>
          <a:p>
            <a:endParaRPr lang="pt-PT" dirty="0"/>
          </a:p>
          <a:p>
            <a:r>
              <a:rPr lang="pt-PT" dirty="0"/>
              <a:t>SLIDE SHARE VIOLÊNCIA NO NAMORO</a:t>
            </a:r>
          </a:p>
          <a:p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pt.slideshare.net/pief2/violncia-no-namoro-12117796</a:t>
            </a: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 </a:t>
            </a:r>
            <a:endParaRPr lang="pt-PT" dirty="0"/>
          </a:p>
          <a:p>
            <a:r>
              <a:rPr lang="pt-PT" dirty="0"/>
              <a:t>DN VITIMAS DA VIOLÊNCIA NO NAMORO</a:t>
            </a:r>
          </a:p>
          <a:p>
            <a:r>
              <a:rPr lang="pt-PT" dirty="0">
                <a:hlinkClick r:id="rId5"/>
              </a:rPr>
              <a:t>https://</a:t>
            </a:r>
            <a:r>
              <a:rPr lang="pt-PT" dirty="0" smtClean="0">
                <a:hlinkClick r:id="rId5"/>
              </a:rPr>
              <a:t>www.dn.pt/sociedade/interior/vitimas-de-violencia-no-namoro-aumentaram-60-em-tres-anos-5710298.html</a:t>
            </a:r>
            <a:r>
              <a:rPr lang="pt-PT" dirty="0" smtClean="0"/>
              <a:t> </a:t>
            </a:r>
            <a:endParaRPr lang="pt-PT" dirty="0"/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7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pt-PT" sz="4000" dirty="0" smtClean="0"/>
              <a:t>ÍNDICE</a:t>
            </a:r>
            <a:endParaRPr lang="pt-PT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7467600" cy="4873752"/>
          </a:xfrm>
        </p:spPr>
        <p:txBody>
          <a:bodyPr/>
          <a:lstStyle/>
          <a:p>
            <a:pPr marL="0" indent="0" algn="ctr">
              <a:buNone/>
            </a:pPr>
            <a:r>
              <a:rPr lang="pt-PT" b="1" dirty="0" smtClean="0"/>
              <a:t>Tema: Violência no Namoro</a:t>
            </a:r>
          </a:p>
          <a:p>
            <a:pPr marL="0" indent="0" algn="ctr">
              <a:buNone/>
            </a:pPr>
            <a:endParaRPr lang="pt-PT" b="1" dirty="0" smtClean="0"/>
          </a:p>
          <a:p>
            <a:r>
              <a:rPr lang="pt-PT" dirty="0" smtClean="0"/>
              <a:t>Como se sente a vítima?</a:t>
            </a:r>
          </a:p>
          <a:p>
            <a:r>
              <a:rPr lang="pt-PT" dirty="0" smtClean="0"/>
              <a:t>Como saber se um amigo está a sofrer de violência no namoro?</a:t>
            </a:r>
          </a:p>
          <a:p>
            <a:r>
              <a:rPr lang="pt-PT" dirty="0" smtClean="0"/>
              <a:t>Quais as consequências da violência no Namoro?</a:t>
            </a:r>
          </a:p>
          <a:p>
            <a:r>
              <a:rPr lang="pt-PT" dirty="0" smtClean="0"/>
              <a:t>Questionário sobre a violência no namoro;</a:t>
            </a:r>
          </a:p>
          <a:p>
            <a:r>
              <a:rPr lang="pt-PT" dirty="0" smtClean="0"/>
              <a:t>Perfil geral da vítima; </a:t>
            </a:r>
          </a:p>
          <a:p>
            <a:r>
              <a:rPr lang="pt-PT" dirty="0" smtClean="0"/>
              <a:t>Visualização de um vídeo;</a:t>
            </a:r>
          </a:p>
          <a:p>
            <a:r>
              <a:rPr lang="pt-PT" dirty="0" smtClean="0"/>
              <a:t>Conclusão;</a:t>
            </a:r>
          </a:p>
          <a:p>
            <a:r>
              <a:rPr lang="pt-PT" dirty="0" smtClean="0"/>
              <a:t>Bibliografia.</a:t>
            </a:r>
          </a:p>
        </p:txBody>
      </p:sp>
    </p:spTree>
    <p:extLst>
      <p:ext uri="{BB962C8B-B14F-4D97-AF65-F5344CB8AC3E}">
        <p14:creationId xmlns:p14="http://schemas.microsoft.com/office/powerpoint/2010/main" val="25659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7107560" cy="980728"/>
          </a:xfrm>
        </p:spPr>
        <p:txBody>
          <a:bodyPr/>
          <a:lstStyle/>
          <a:p>
            <a:r>
              <a:rPr lang="pt-PT" dirty="0" smtClean="0"/>
              <a:t>Como se sente a vítima?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873752"/>
          </a:xfrm>
        </p:spPr>
        <p:txBody>
          <a:bodyPr/>
          <a:lstStyle/>
          <a:p>
            <a:r>
              <a:rPr lang="pt-PT" dirty="0"/>
              <a:t>Ser vítima de violência no namoro de uma pessoa que escolhemos para ser nosso parceiro pode ser, uma experiência complicada de resolver e de ultrapassar.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As vítimas sentem-se </a:t>
            </a:r>
            <a:r>
              <a:rPr lang="pt-PT" dirty="0"/>
              <a:t>sozinhas, assustadas, culpadas, desconfiadas, ansiosas, confusas, envergonhadas, inseguras, </a:t>
            </a:r>
            <a:r>
              <a:rPr lang="pt-PT" dirty="0" smtClean="0"/>
              <a:t>tristes e entre muitas outras coisas.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622120"/>
            <a:ext cx="3022455" cy="20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Como saber se um amigo está a sofrer de violência no namoro?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4873752"/>
          </a:xfrm>
        </p:spPr>
        <p:txBody>
          <a:bodyPr/>
          <a:lstStyle/>
          <a:p>
            <a:r>
              <a:rPr lang="pt-PT" dirty="0"/>
              <a:t>• Se o teu amigo anda normalmente nervoso ou deprimido;</a:t>
            </a:r>
          </a:p>
          <a:p>
            <a:r>
              <a:rPr lang="pt-PT" dirty="0"/>
              <a:t>• Se anda cada vez mais isolado dos amigo e familiares;</a:t>
            </a:r>
          </a:p>
          <a:p>
            <a:r>
              <a:rPr lang="pt-PT" dirty="0"/>
              <a:t>• Se é muito ansioso quando se fala sobre o seu parceiro;</a:t>
            </a:r>
          </a:p>
          <a:p>
            <a:r>
              <a:rPr lang="pt-PT" dirty="0"/>
              <a:t>• Se o vires com marcas não justificadas e mal explicadas, por exemplo, nódoas negras;</a:t>
            </a:r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575760"/>
            <a:ext cx="2831976" cy="2123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04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Quais as consequências da violência no Namoro?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pt-PT" b="1" dirty="0"/>
              <a:t>As vítimas podem se manifestar com comportamentos agressivos e violentos, como</a:t>
            </a:r>
            <a:r>
              <a:rPr lang="pt-PT" b="1" dirty="0" smtClean="0"/>
              <a:t>:</a:t>
            </a:r>
          </a:p>
          <a:p>
            <a:endParaRPr lang="pt-PT" b="1" dirty="0"/>
          </a:p>
          <a:p>
            <a:r>
              <a:rPr lang="pt-PT" dirty="0"/>
              <a:t>• Colocar os estudos em segundo plano</a:t>
            </a:r>
            <a:r>
              <a:rPr lang="pt-PT" dirty="0" smtClean="0"/>
              <a:t>;</a:t>
            </a:r>
          </a:p>
          <a:p>
            <a:endParaRPr lang="pt-PT" dirty="0"/>
          </a:p>
          <a:p>
            <a:r>
              <a:rPr lang="pt-PT" dirty="0"/>
              <a:t>• Faltas às aulas</a:t>
            </a:r>
            <a:r>
              <a:rPr lang="pt-PT" dirty="0" smtClean="0"/>
              <a:t>;</a:t>
            </a:r>
          </a:p>
          <a:p>
            <a:endParaRPr lang="pt-PT" dirty="0"/>
          </a:p>
          <a:p>
            <a:r>
              <a:rPr lang="pt-PT" dirty="0"/>
              <a:t>• Conflitos com colegas funcionários ou professores</a:t>
            </a:r>
            <a:r>
              <a:rPr lang="pt-PT" dirty="0" smtClean="0"/>
              <a:t>;</a:t>
            </a:r>
          </a:p>
          <a:p>
            <a:endParaRPr lang="pt-PT" dirty="0"/>
          </a:p>
          <a:p>
            <a:r>
              <a:rPr lang="pt-PT" dirty="0"/>
              <a:t>• Descida das notas</a:t>
            </a:r>
            <a:r>
              <a:rPr lang="pt-PT" dirty="0" smtClean="0"/>
              <a:t>;</a:t>
            </a:r>
          </a:p>
          <a:p>
            <a:endParaRPr lang="pt-PT" dirty="0"/>
          </a:p>
          <a:p>
            <a:r>
              <a:rPr lang="pt-PT" dirty="0"/>
              <a:t>• Reprovações;</a:t>
            </a:r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350501"/>
            <a:ext cx="1650107" cy="230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8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Questionário sobre a violência no namoro;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7992888" cy="5089776"/>
          </a:xfrm>
        </p:spPr>
        <p:txBody>
          <a:bodyPr>
            <a:normAutofit fontScale="85000" lnSpcReduction="20000"/>
          </a:bodyPr>
          <a:lstStyle/>
          <a:p>
            <a:r>
              <a:rPr lang="pt-PT" sz="2200" b="1" dirty="0" smtClean="0"/>
              <a:t>Qual </a:t>
            </a:r>
            <a:r>
              <a:rPr lang="pt-PT" sz="2200" b="1" dirty="0"/>
              <a:t>opinião dos alunos sobre a violência no namoro</a:t>
            </a:r>
            <a:r>
              <a:rPr lang="pt-PT" sz="2200" b="1" dirty="0" smtClean="0"/>
              <a:t>:</a:t>
            </a:r>
          </a:p>
          <a:p>
            <a:endParaRPr lang="pt-PT" sz="2200" b="1" dirty="0"/>
          </a:p>
          <a:p>
            <a:r>
              <a:rPr lang="pt-PT" sz="2200" dirty="0"/>
              <a:t>• "Acho mal e que as vítimas sujeitas a isso são pessoas que não possuem amor próprio, ou seja dependentes dessa pessoa</a:t>
            </a:r>
            <a:r>
              <a:rPr lang="pt-PT" sz="2200" dirty="0" smtClean="0"/>
              <a:t>.“</a:t>
            </a:r>
          </a:p>
          <a:p>
            <a:endParaRPr lang="pt-PT" sz="2200" dirty="0"/>
          </a:p>
          <a:p>
            <a:r>
              <a:rPr lang="pt-PT" sz="2200" dirty="0"/>
              <a:t>• "Eu acho que a violência no namoro é uma coisa que devemos evitar porque é capaz de marcar a pessoa de várias formas</a:t>
            </a:r>
            <a:r>
              <a:rPr lang="pt-PT" sz="2200" dirty="0" smtClean="0"/>
              <a:t>.“</a:t>
            </a:r>
          </a:p>
          <a:p>
            <a:endParaRPr lang="pt-PT" sz="2200" dirty="0"/>
          </a:p>
          <a:p>
            <a:r>
              <a:rPr lang="pt-PT" sz="2200" dirty="0"/>
              <a:t>• "É um ato </a:t>
            </a:r>
            <a:r>
              <a:rPr lang="pt-PT" sz="2200" dirty="0" smtClean="0"/>
              <a:t>inconsciente.“</a:t>
            </a:r>
          </a:p>
          <a:p>
            <a:endParaRPr lang="pt-PT" sz="2200" dirty="0"/>
          </a:p>
          <a:p>
            <a:r>
              <a:rPr lang="pt-PT" sz="2200" dirty="0"/>
              <a:t>• "É algo desnecessário e </a:t>
            </a:r>
            <a:r>
              <a:rPr lang="pt-PT" sz="2200" dirty="0" err="1"/>
              <a:t>incorreto</a:t>
            </a:r>
            <a:r>
              <a:rPr lang="pt-PT" sz="2200" dirty="0" smtClean="0"/>
              <a:t>.“</a:t>
            </a:r>
          </a:p>
          <a:p>
            <a:endParaRPr lang="pt-PT" sz="2200" dirty="0"/>
          </a:p>
          <a:p>
            <a:r>
              <a:rPr lang="pt-PT" sz="2200" dirty="0"/>
              <a:t>• "Na minha opinião qualquer tipo de violência é algo que não devia existir."</a:t>
            </a:r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34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r>
              <a:rPr lang="pt-PT" dirty="0"/>
              <a:t>Perfil geral da vítima; 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pt-PT" b="1" dirty="0"/>
              <a:t>Normalmente as vítimas </a:t>
            </a:r>
            <a:r>
              <a:rPr lang="pt-PT" b="1" dirty="0" smtClean="0"/>
              <a:t>são:</a:t>
            </a:r>
          </a:p>
          <a:p>
            <a:endParaRPr lang="pt-PT" b="1" dirty="0"/>
          </a:p>
          <a:p>
            <a:r>
              <a:rPr lang="pt-PT" dirty="0"/>
              <a:t>• </a:t>
            </a:r>
            <a:r>
              <a:rPr lang="pt-PT" dirty="0" smtClean="0"/>
              <a:t>Do sexo </a:t>
            </a:r>
            <a:r>
              <a:rPr lang="pt-PT" dirty="0"/>
              <a:t>feminino</a:t>
            </a:r>
            <a:r>
              <a:rPr lang="pt-PT" dirty="0" smtClean="0"/>
              <a:t>;</a:t>
            </a:r>
          </a:p>
          <a:p>
            <a:endParaRPr lang="pt-PT" dirty="0"/>
          </a:p>
          <a:p>
            <a:r>
              <a:rPr lang="pt-PT" dirty="0" smtClean="0"/>
              <a:t>•As vitimas em média têm uma idade de 42 anos; </a:t>
            </a:r>
          </a:p>
          <a:p>
            <a:endParaRPr lang="pt-PT" dirty="0"/>
          </a:p>
          <a:p>
            <a:r>
              <a:rPr lang="pt-PT" dirty="0" smtClean="0"/>
              <a:t>• Percentagem de vitimas casados </a:t>
            </a:r>
            <a:r>
              <a:rPr lang="pt-PT" dirty="0"/>
              <a:t>(28,2%) </a:t>
            </a:r>
            <a:r>
              <a:rPr lang="pt-PT" dirty="0" smtClean="0"/>
              <a:t>, e também a percentagem de vitimas solteiras é de (23,1%);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36400"/>
            <a:ext cx="2309812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16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467600" cy="1143000"/>
          </a:xfrm>
        </p:spPr>
        <p:txBody>
          <a:bodyPr/>
          <a:lstStyle/>
          <a:p>
            <a:r>
              <a:rPr lang="pt-PT" dirty="0"/>
              <a:t>Visualização de um vídeo;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t="450" r="28013"/>
          <a:stretch/>
        </p:blipFill>
        <p:spPr>
          <a:xfrm>
            <a:off x="251520" y="1268760"/>
            <a:ext cx="5688632" cy="5147737"/>
          </a:xfrm>
        </p:spPr>
      </p:pic>
      <p:sp>
        <p:nvSpPr>
          <p:cNvPr id="5" name="CaixaDeTexto 4"/>
          <p:cNvSpPr txBox="1"/>
          <p:nvPr/>
        </p:nvSpPr>
        <p:spPr>
          <a:xfrm>
            <a:off x="5438472" y="28529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3"/>
              </a:rPr>
              <a:t>https://</a:t>
            </a:r>
            <a:r>
              <a:rPr lang="pt-PT" dirty="0" smtClean="0">
                <a:hlinkClick r:id="rId3"/>
              </a:rPr>
              <a:t>www.youtube.com/watch?v=sXAbNq3qDwA</a:t>
            </a:r>
            <a:r>
              <a:rPr lang="pt-PT" dirty="0" smtClean="0"/>
              <a:t>  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4396" y="522920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hlinkClick r:id="rId4"/>
              </a:rPr>
              <a:t>https://</a:t>
            </a:r>
            <a:r>
              <a:rPr lang="pt-PT" dirty="0" smtClean="0">
                <a:hlinkClick r:id="rId4"/>
              </a:rPr>
              <a:t>www.youtube.com/watch?v=av5zSyP7ZTI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19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7467600" cy="1143000"/>
          </a:xfrm>
        </p:spPr>
        <p:txBody>
          <a:bodyPr/>
          <a:lstStyle/>
          <a:p>
            <a:pPr algn="ctr"/>
            <a:r>
              <a:rPr lang="pt-PT" dirty="0" smtClean="0">
                <a:hlinkClick r:id="rId2" action="ppaction://hlinkfile"/>
              </a:rPr>
              <a:t>Apresentação do nosso site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94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nte">
  <a:themeElements>
    <a:clrScheme name="Mirant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nte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nt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531</Words>
  <Application>Microsoft Office PowerPoint</Application>
  <PresentationFormat>Apresentação no Ecrã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Mirante</vt:lpstr>
      <vt:lpstr>Violência no Namoro</vt:lpstr>
      <vt:lpstr>ÍNDICE</vt:lpstr>
      <vt:lpstr>Como se sente a vítima?</vt:lpstr>
      <vt:lpstr>Como saber se um amigo está a sofrer de violência no namoro? </vt:lpstr>
      <vt:lpstr>Quais as consequências da violência no Namoro? </vt:lpstr>
      <vt:lpstr>Questionário sobre a violência no namoro; </vt:lpstr>
      <vt:lpstr>Perfil geral da vítima;  </vt:lpstr>
      <vt:lpstr>Visualização de um vídeo;</vt:lpstr>
      <vt:lpstr>Apresentação do nosso site </vt:lpstr>
      <vt:lpstr>Conclusão; 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Violência no Namoro</dc:title>
  <dc:creator>Aluno</dc:creator>
  <cp:lastModifiedBy>Professor</cp:lastModifiedBy>
  <cp:revision>19</cp:revision>
  <dcterms:created xsi:type="dcterms:W3CDTF">2018-05-25T16:56:12Z</dcterms:created>
  <dcterms:modified xsi:type="dcterms:W3CDTF">2018-06-01T16:14:21Z</dcterms:modified>
</cp:coreProperties>
</file>