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79" r:id="rId2"/>
    <p:sldId id="280" r:id="rId3"/>
    <p:sldId id="281" r:id="rId4"/>
    <p:sldId id="282" r:id="rId5"/>
    <p:sldId id="275" r:id="rId6"/>
    <p:sldId id="277" r:id="rId7"/>
    <p:sldId id="278" r:id="rId8"/>
    <p:sldId id="276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F2C"/>
    <a:srgbClr val="2ACE04"/>
    <a:srgbClr val="385D8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5" autoAdjust="0"/>
    <p:restoredTop sz="95179" autoAdjust="0"/>
  </p:normalViewPr>
  <p:slideViewPr>
    <p:cSldViewPr>
      <p:cViewPr varScale="1">
        <p:scale>
          <a:sx n="79" d="100"/>
          <a:sy n="79" d="100"/>
        </p:scale>
        <p:origin x="-15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02295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22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22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22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22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22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7000"/>
          </a:schemeClr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Shape 1039"/>
          <p:cNvCxnSpPr>
            <a:stCxn id="318" idx="3"/>
            <a:endCxn id="268" idx="1"/>
          </p:cNvCxnSpPr>
          <p:nvPr/>
        </p:nvCxnSpPr>
        <p:spPr>
          <a:xfrm>
            <a:off x="1074011" y="265152"/>
            <a:ext cx="553356" cy="1464430"/>
          </a:xfrm>
          <a:prstGeom prst="bentConnector3">
            <a:avLst>
              <a:gd name="adj1" fmla="val 66352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72" name="Shape 972"/>
          <p:cNvSpPr/>
          <p:nvPr/>
        </p:nvSpPr>
        <p:spPr>
          <a:xfrm>
            <a:off x="145726" y="2420626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1021" name="Shape 1021"/>
          <p:cNvSpPr/>
          <p:nvPr/>
        </p:nvSpPr>
        <p:spPr>
          <a:xfrm>
            <a:off x="426627" y="1972634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02" name="Shape 1060"/>
          <p:cNvSpPr txBox="1"/>
          <p:nvPr/>
        </p:nvSpPr>
        <p:spPr>
          <a:xfrm>
            <a:off x="34923" y="1981121"/>
            <a:ext cx="50462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+Y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3742982" y="1506433"/>
            <a:ext cx="829018" cy="411545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Carregador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</a:t>
            </a:r>
          </a:p>
        </p:txBody>
      </p:sp>
      <p:sp>
        <p:nvSpPr>
          <p:cNvPr id="976" name="Shape 976"/>
          <p:cNvSpPr/>
          <p:nvPr/>
        </p:nvSpPr>
        <p:spPr>
          <a:xfrm>
            <a:off x="7792093" y="139192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977" name="Shape 977"/>
          <p:cNvSpPr/>
          <p:nvPr/>
        </p:nvSpPr>
        <p:spPr>
          <a:xfrm>
            <a:off x="5152922" y="1414674"/>
            <a:ext cx="1152168" cy="35877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12v/1A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5152922" y="2140547"/>
            <a:ext cx="1152168" cy="36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5v/2A</a:t>
            </a:r>
          </a:p>
        </p:txBody>
      </p:sp>
      <p:sp>
        <p:nvSpPr>
          <p:cNvPr id="979" name="Shape 979"/>
          <p:cNvSpPr/>
          <p:nvPr/>
        </p:nvSpPr>
        <p:spPr>
          <a:xfrm>
            <a:off x="5152922" y="2832080"/>
            <a:ext cx="1152168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3v3/3A</a:t>
            </a:r>
          </a:p>
        </p:txBody>
      </p:sp>
      <p:sp>
        <p:nvSpPr>
          <p:cNvPr id="980" name="Shape 980"/>
          <p:cNvSpPr/>
          <p:nvPr/>
        </p:nvSpPr>
        <p:spPr>
          <a:xfrm>
            <a:off x="3625804" y="3289838"/>
            <a:ext cx="946196" cy="454254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Buck-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 </a:t>
            </a:r>
          </a:p>
        </p:txBody>
      </p:sp>
      <p:sp>
        <p:nvSpPr>
          <p:cNvPr id="987" name="Shape 987"/>
          <p:cNvSpPr/>
          <p:nvPr/>
        </p:nvSpPr>
        <p:spPr>
          <a:xfrm>
            <a:off x="8718700" y="1392444"/>
            <a:ext cx="254100" cy="376474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Shape 988"/>
          <p:cNvCxnSpPr>
            <a:stCxn id="976" idx="3"/>
          </p:cNvCxnSpPr>
          <p:nvPr/>
        </p:nvCxnSpPr>
        <p:spPr>
          <a:xfrm>
            <a:off x="8491993" y="1715920"/>
            <a:ext cx="243507" cy="138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3" name="Shape 993"/>
          <p:cNvSpPr/>
          <p:nvPr/>
        </p:nvSpPr>
        <p:spPr>
          <a:xfrm>
            <a:off x="5145159" y="4439874"/>
            <a:ext cx="10800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</a:t>
            </a:r>
          </a:p>
          <a:p>
            <a:pPr lvl="0" algn="ctr">
              <a:buClr>
                <a:schemeClr val="lt1"/>
              </a:buClr>
              <a:buSzPct val="25000"/>
            </a:pP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Shape 999"/>
          <p:cNvCxnSpPr>
            <a:endCxn id="977" idx="1"/>
          </p:cNvCxnSpPr>
          <p:nvPr/>
        </p:nvCxnSpPr>
        <p:spPr>
          <a:xfrm>
            <a:off x="4893038" y="1594064"/>
            <a:ext cx="25988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0" name="Shape 1000"/>
          <p:cNvCxnSpPr>
            <a:endCxn id="978" idx="1"/>
          </p:cNvCxnSpPr>
          <p:nvPr/>
        </p:nvCxnSpPr>
        <p:spPr>
          <a:xfrm>
            <a:off x="4897491" y="2320547"/>
            <a:ext cx="255431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1" name="Shape 1001"/>
          <p:cNvCxnSpPr>
            <a:stCxn id="1029" idx="2"/>
          </p:cNvCxnSpPr>
          <p:nvPr/>
        </p:nvCxnSpPr>
        <p:spPr>
          <a:xfrm>
            <a:off x="4104874" y="2484336"/>
            <a:ext cx="0" cy="805502"/>
          </a:xfrm>
          <a:prstGeom prst="straightConnector1">
            <a:avLst/>
          </a:prstGeom>
          <a:noFill/>
          <a:ln w="508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2" name="Shape 1002"/>
          <p:cNvCxnSpPr>
            <a:stCxn id="286" idx="1"/>
          </p:cNvCxnSpPr>
          <p:nvPr/>
        </p:nvCxnSpPr>
        <p:spPr>
          <a:xfrm flipH="1">
            <a:off x="6411453" y="4406492"/>
            <a:ext cx="318253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7" name="Shape 1027"/>
          <p:cNvCxnSpPr>
            <a:stCxn id="578" idx="3"/>
            <a:endCxn id="975" idx="1"/>
          </p:cNvCxnSpPr>
          <p:nvPr/>
        </p:nvCxnSpPr>
        <p:spPr>
          <a:xfrm>
            <a:off x="3563888" y="1709921"/>
            <a:ext cx="179094" cy="2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28" name="Shape 1028"/>
          <p:cNvSpPr txBox="1"/>
          <p:nvPr/>
        </p:nvSpPr>
        <p:spPr>
          <a:xfrm>
            <a:off x="7651970" y="5107339"/>
            <a:ext cx="1441985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10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DE CONTROLE</a:t>
            </a:r>
          </a:p>
        </p:txBody>
      </p:sp>
      <p:sp>
        <p:nvSpPr>
          <p:cNvPr id="1029" name="Shape 1029"/>
          <p:cNvSpPr/>
          <p:nvPr/>
        </p:nvSpPr>
        <p:spPr>
          <a:xfrm>
            <a:off x="3637035" y="2155714"/>
            <a:ext cx="935678" cy="328622"/>
          </a:xfrm>
          <a:prstGeom prst="rect">
            <a:avLst/>
          </a:prstGeom>
          <a:solidFill>
            <a:srgbClr val="31859B"/>
          </a:solidFill>
          <a:ln w="25400" cap="flat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 </a:t>
            </a:r>
            <a:r>
              <a:rPr lang="pt-BR" sz="1050" b="1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8.4</a:t>
            </a: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Ion-Lithium</a:t>
            </a:r>
            <a:endParaRPr lang="pt-BR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3450130" y="2605134"/>
            <a:ext cx="501606" cy="319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9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temp.</a:t>
            </a:r>
          </a:p>
        </p:txBody>
      </p:sp>
      <p:cxnSp>
        <p:nvCxnSpPr>
          <p:cNvPr id="1031" name="Shape 1031"/>
          <p:cNvCxnSpPr/>
          <p:nvPr/>
        </p:nvCxnSpPr>
        <p:spPr>
          <a:xfrm>
            <a:off x="4104874" y="2605448"/>
            <a:ext cx="756461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4" name="Shape 1034"/>
          <p:cNvCxnSpPr/>
          <p:nvPr/>
        </p:nvCxnSpPr>
        <p:spPr>
          <a:xfrm>
            <a:off x="4878761" y="1594064"/>
            <a:ext cx="0" cy="2588431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Shape 1039"/>
          <p:cNvCxnSpPr>
            <a:endCxn id="344" idx="1"/>
          </p:cNvCxnSpPr>
          <p:nvPr/>
        </p:nvCxnSpPr>
        <p:spPr>
          <a:xfrm>
            <a:off x="4887084" y="3763995"/>
            <a:ext cx="1736983" cy="78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6" name="Shape 1046"/>
          <p:cNvSpPr/>
          <p:nvPr/>
        </p:nvSpPr>
        <p:spPr>
          <a:xfrm>
            <a:off x="7792093" y="2112007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48" name="Shape 1048"/>
          <p:cNvSpPr/>
          <p:nvPr/>
        </p:nvSpPr>
        <p:spPr>
          <a:xfrm>
            <a:off x="7792093" y="283207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1134093" y="3578193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</a:t>
            </a:r>
            <a:r>
              <a:rPr lang="pt-BR" sz="1050" b="1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CARREGADOR</a:t>
            </a:r>
          </a:p>
        </p:txBody>
      </p:sp>
      <p:cxnSp>
        <p:nvCxnSpPr>
          <p:cNvPr id="153" name="Shape 1026"/>
          <p:cNvCxnSpPr>
            <a:stCxn id="240" idx="3"/>
            <a:endCxn id="993" idx="3"/>
          </p:cNvCxnSpPr>
          <p:nvPr/>
        </p:nvCxnSpPr>
        <p:spPr>
          <a:xfrm flipH="1">
            <a:off x="6225159" y="4081310"/>
            <a:ext cx="79931" cy="682564"/>
          </a:xfrm>
          <a:prstGeom prst="bentConnector3">
            <a:avLst>
              <a:gd name="adj1" fmla="val -158887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3" name="Shape 988"/>
          <p:cNvCxnSpPr>
            <a:stCxn id="300" idx="3"/>
            <a:endCxn id="976" idx="1"/>
          </p:cNvCxnSpPr>
          <p:nvPr/>
        </p:nvCxnSpPr>
        <p:spPr>
          <a:xfrm flipV="1">
            <a:off x="7325699" y="1715920"/>
            <a:ext cx="466394" cy="52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6" name="Shape 988"/>
          <p:cNvCxnSpPr>
            <a:stCxn id="334" idx="3"/>
            <a:endCxn id="1046" idx="1"/>
          </p:cNvCxnSpPr>
          <p:nvPr/>
        </p:nvCxnSpPr>
        <p:spPr>
          <a:xfrm>
            <a:off x="7336393" y="2436000"/>
            <a:ext cx="455700" cy="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7" name="Shape 988"/>
          <p:cNvCxnSpPr>
            <a:stCxn id="354" idx="3"/>
            <a:endCxn id="1048" idx="1"/>
          </p:cNvCxnSpPr>
          <p:nvPr/>
        </p:nvCxnSpPr>
        <p:spPr>
          <a:xfrm>
            <a:off x="7336393" y="3156070"/>
            <a:ext cx="4557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9" name="Shape 988"/>
          <p:cNvCxnSpPr>
            <a:stCxn id="243" idx="3"/>
          </p:cNvCxnSpPr>
          <p:nvPr/>
        </p:nvCxnSpPr>
        <p:spPr>
          <a:xfrm>
            <a:off x="8491993" y="3760650"/>
            <a:ext cx="2267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9" name="Shape 1039"/>
          <p:cNvCxnSpPr>
            <a:stCxn id="344" idx="3"/>
            <a:endCxn id="243" idx="1"/>
          </p:cNvCxnSpPr>
          <p:nvPr/>
        </p:nvCxnSpPr>
        <p:spPr>
          <a:xfrm flipV="1">
            <a:off x="7344796" y="3760650"/>
            <a:ext cx="447297" cy="413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81" name="Grupo 180"/>
          <p:cNvGrpSpPr/>
          <p:nvPr/>
        </p:nvGrpSpPr>
        <p:grpSpPr>
          <a:xfrm>
            <a:off x="6625799" y="1392445"/>
            <a:ext cx="699900" cy="648000"/>
            <a:chOff x="4986973" y="5521897"/>
            <a:chExt cx="699900" cy="648000"/>
          </a:xfrm>
        </p:grpSpPr>
        <p:sp>
          <p:nvSpPr>
            <p:cNvPr id="300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Conector reto 159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to 30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to 310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to 320"/>
            <p:cNvCxnSpPr>
              <a:endCxn id="300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upo 332"/>
          <p:cNvGrpSpPr/>
          <p:nvPr/>
        </p:nvGrpSpPr>
        <p:grpSpPr>
          <a:xfrm>
            <a:off x="6617685" y="2112000"/>
            <a:ext cx="718708" cy="648000"/>
            <a:chOff x="4986973" y="5521897"/>
            <a:chExt cx="699900" cy="648000"/>
          </a:xfrm>
        </p:grpSpPr>
        <p:sp>
          <p:nvSpPr>
            <p:cNvPr id="33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" name="Conector reto 33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/>
            <p:cNvCxnSpPr>
              <a:endCxn id="33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upo 342"/>
          <p:cNvGrpSpPr/>
          <p:nvPr/>
        </p:nvGrpSpPr>
        <p:grpSpPr>
          <a:xfrm>
            <a:off x="6624067" y="3553900"/>
            <a:ext cx="720729" cy="421764"/>
            <a:chOff x="4986970" y="5521897"/>
            <a:chExt cx="699900" cy="648000"/>
          </a:xfrm>
        </p:grpSpPr>
        <p:sp>
          <p:nvSpPr>
            <p:cNvPr id="344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Conector reto 344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/>
            <p:cNvCxnSpPr>
              <a:endCxn id="344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upo 352"/>
          <p:cNvGrpSpPr/>
          <p:nvPr/>
        </p:nvGrpSpPr>
        <p:grpSpPr>
          <a:xfrm>
            <a:off x="6636493" y="2832070"/>
            <a:ext cx="699900" cy="648000"/>
            <a:chOff x="4986973" y="5521897"/>
            <a:chExt cx="699900" cy="648000"/>
          </a:xfrm>
        </p:grpSpPr>
        <p:sp>
          <p:nvSpPr>
            <p:cNvPr id="35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Conector reto 35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to 35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to 35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to 35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to 35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to 35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to 36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to 361"/>
            <p:cNvCxnSpPr>
              <a:endCxn id="35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5" name="Shape 999"/>
          <p:cNvCxnSpPr>
            <a:stCxn id="977" idx="3"/>
          </p:cNvCxnSpPr>
          <p:nvPr/>
        </p:nvCxnSpPr>
        <p:spPr>
          <a:xfrm>
            <a:off x="6305090" y="1594064"/>
            <a:ext cx="312595" cy="96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8" name="Shape 999"/>
          <p:cNvCxnSpPr>
            <a:stCxn id="978" idx="3"/>
          </p:cNvCxnSpPr>
          <p:nvPr/>
        </p:nvCxnSpPr>
        <p:spPr>
          <a:xfrm>
            <a:off x="6305090" y="2320547"/>
            <a:ext cx="312595" cy="140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9" name="Shape 999"/>
          <p:cNvCxnSpPr/>
          <p:nvPr/>
        </p:nvCxnSpPr>
        <p:spPr>
          <a:xfrm>
            <a:off x="6315180" y="3043388"/>
            <a:ext cx="32769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1" name="Shape 1051"/>
          <p:cNvCxnSpPr>
            <a:endCxn id="286" idx="3"/>
          </p:cNvCxnSpPr>
          <p:nvPr/>
        </p:nvCxnSpPr>
        <p:spPr>
          <a:xfrm rot="5400000">
            <a:off x="6957813" y="2817005"/>
            <a:ext cx="1970494" cy="1208480"/>
          </a:xfrm>
          <a:prstGeom prst="bentConnector2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10" name="Shape 1051"/>
          <p:cNvCxnSpPr>
            <a:stCxn id="980" idx="3"/>
          </p:cNvCxnSpPr>
          <p:nvPr/>
        </p:nvCxnSpPr>
        <p:spPr>
          <a:xfrm flipV="1">
            <a:off x="4572000" y="1818777"/>
            <a:ext cx="1956845" cy="1698188"/>
          </a:xfrm>
          <a:prstGeom prst="bentConnector3">
            <a:avLst>
              <a:gd name="adj1" fmla="val 93807"/>
            </a:avLst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14" name="Shape 1051"/>
          <p:cNvCxnSpPr/>
          <p:nvPr/>
        </p:nvCxnSpPr>
        <p:spPr>
          <a:xfrm>
            <a:off x="6401661" y="3258404"/>
            <a:ext cx="22413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22" name="Shape 1051"/>
          <p:cNvCxnSpPr/>
          <p:nvPr/>
        </p:nvCxnSpPr>
        <p:spPr>
          <a:xfrm>
            <a:off x="6385582" y="1818777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43" name="Shape 1004"/>
          <p:cNvCxnSpPr/>
          <p:nvPr/>
        </p:nvCxnSpPr>
        <p:spPr>
          <a:xfrm flipH="1" flipV="1">
            <a:off x="7325699" y="1914027"/>
            <a:ext cx="222887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45" name="Shape 1063"/>
          <p:cNvCxnSpPr>
            <a:endCxn id="993" idx="2"/>
          </p:cNvCxnSpPr>
          <p:nvPr/>
        </p:nvCxnSpPr>
        <p:spPr>
          <a:xfrm rot="5400000">
            <a:off x="5069468" y="2528930"/>
            <a:ext cx="3174636" cy="1943253"/>
          </a:xfrm>
          <a:prstGeom prst="bentConnector3">
            <a:avLst>
              <a:gd name="adj1" fmla="val 107201"/>
            </a:avLst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454" name="Shape 1004"/>
          <p:cNvCxnSpPr/>
          <p:nvPr/>
        </p:nvCxnSpPr>
        <p:spPr>
          <a:xfrm flipH="1" flipV="1">
            <a:off x="7341289" y="2609016"/>
            <a:ext cx="207297" cy="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5" name="Shape 1004"/>
          <p:cNvCxnSpPr/>
          <p:nvPr/>
        </p:nvCxnSpPr>
        <p:spPr>
          <a:xfrm flipH="1" flipV="1">
            <a:off x="7341289" y="3336355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9" name="Shape 821"/>
          <p:cNvCxnSpPr/>
          <p:nvPr/>
        </p:nvCxnSpPr>
        <p:spPr>
          <a:xfrm flipH="1">
            <a:off x="7616869" y="1913964"/>
            <a:ext cx="175224" cy="67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5" name="Shape 821"/>
          <p:cNvCxnSpPr/>
          <p:nvPr/>
        </p:nvCxnSpPr>
        <p:spPr>
          <a:xfrm flipH="1">
            <a:off x="7616869" y="2614275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6" name="Shape 1003"/>
          <p:cNvCxnSpPr/>
          <p:nvPr/>
        </p:nvCxnSpPr>
        <p:spPr>
          <a:xfrm rot="5400000">
            <a:off x="5102482" y="2641706"/>
            <a:ext cx="3153906" cy="1712715"/>
          </a:xfrm>
          <a:prstGeom prst="bentConnector3">
            <a:avLst>
              <a:gd name="adj1" fmla="val 104764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Shape 1039"/>
          <p:cNvCxnSpPr>
            <a:endCxn id="578" idx="1"/>
          </p:cNvCxnSpPr>
          <p:nvPr/>
        </p:nvCxnSpPr>
        <p:spPr>
          <a:xfrm>
            <a:off x="2636192" y="1709921"/>
            <a:ext cx="227796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78" name="Shape 1052"/>
          <p:cNvSpPr/>
          <p:nvPr/>
        </p:nvSpPr>
        <p:spPr>
          <a:xfrm>
            <a:off x="2863988" y="1454297"/>
            <a:ext cx="699900" cy="511248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Tensão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orrente 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Shape 821"/>
          <p:cNvCxnSpPr/>
          <p:nvPr/>
        </p:nvCxnSpPr>
        <p:spPr>
          <a:xfrm flipH="1">
            <a:off x="7616869" y="3347284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1" name="Shape 991"/>
          <p:cNvCxnSpPr>
            <a:stCxn id="1021" idx="3"/>
            <a:endCxn id="258" idx="1"/>
          </p:cNvCxnSpPr>
          <p:nvPr/>
        </p:nvCxnSpPr>
        <p:spPr>
          <a:xfrm>
            <a:off x="1073438" y="2137755"/>
            <a:ext cx="553929" cy="504398"/>
          </a:xfrm>
          <a:prstGeom prst="bentConnector3">
            <a:avLst>
              <a:gd name="adj1" fmla="val 4914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9" name="Shape 1039"/>
          <p:cNvCxnSpPr>
            <a:stCxn id="268" idx="3"/>
          </p:cNvCxnSpPr>
          <p:nvPr/>
        </p:nvCxnSpPr>
        <p:spPr>
          <a:xfrm flipV="1">
            <a:off x="2283779" y="1727200"/>
            <a:ext cx="332421" cy="238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0" name="Shape 1039"/>
          <p:cNvCxnSpPr>
            <a:stCxn id="263" idx="3"/>
          </p:cNvCxnSpPr>
          <p:nvPr/>
        </p:nvCxnSpPr>
        <p:spPr>
          <a:xfrm flipV="1">
            <a:off x="2283779" y="2186649"/>
            <a:ext cx="332421" cy="1544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1" name="Shape 1039"/>
          <p:cNvCxnSpPr>
            <a:stCxn id="258" idx="3"/>
          </p:cNvCxnSpPr>
          <p:nvPr/>
        </p:nvCxnSpPr>
        <p:spPr>
          <a:xfrm>
            <a:off x="2283779" y="2642153"/>
            <a:ext cx="332421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1039"/>
          <p:cNvCxnSpPr/>
          <p:nvPr/>
        </p:nvCxnSpPr>
        <p:spPr>
          <a:xfrm>
            <a:off x="2294150" y="3092796"/>
            <a:ext cx="322050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1" name="Shape 1002"/>
          <p:cNvCxnSpPr/>
          <p:nvPr/>
        </p:nvCxnSpPr>
        <p:spPr>
          <a:xfrm>
            <a:off x="4860032" y="4182495"/>
            <a:ext cx="31767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8" name="Shape 1009"/>
          <p:cNvCxnSpPr>
            <a:stCxn id="199" idx="3"/>
          </p:cNvCxnSpPr>
          <p:nvPr/>
        </p:nvCxnSpPr>
        <p:spPr>
          <a:xfrm>
            <a:off x="4664423" y="4239295"/>
            <a:ext cx="468084" cy="226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09" name="Shape 1009"/>
          <p:cNvCxnSpPr>
            <a:stCxn id="1037" idx="3"/>
          </p:cNvCxnSpPr>
          <p:nvPr/>
        </p:nvCxnSpPr>
        <p:spPr>
          <a:xfrm flipV="1">
            <a:off x="4679643" y="5045736"/>
            <a:ext cx="473279" cy="39364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40" name="Shape 979"/>
          <p:cNvSpPr/>
          <p:nvPr/>
        </p:nvSpPr>
        <p:spPr>
          <a:xfrm>
            <a:off x="5152922" y="3909876"/>
            <a:ext cx="1152168" cy="34286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 uC</a:t>
            </a:r>
          </a:p>
        </p:txBody>
      </p:sp>
      <p:sp>
        <p:nvSpPr>
          <p:cNvPr id="243" name="Shape 1048"/>
          <p:cNvSpPr/>
          <p:nvPr/>
        </p:nvSpPr>
        <p:spPr>
          <a:xfrm>
            <a:off x="7792093" y="3550773"/>
            <a:ext cx="699900" cy="41975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286" name="Shape 979"/>
          <p:cNvSpPr/>
          <p:nvPr/>
        </p:nvSpPr>
        <p:spPr>
          <a:xfrm>
            <a:off x="6729706" y="4313862"/>
            <a:ext cx="609114" cy="18525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DIODO</a:t>
            </a:r>
          </a:p>
        </p:txBody>
      </p:sp>
      <p:cxnSp>
        <p:nvCxnSpPr>
          <p:cNvPr id="1049" name="Shape 1049"/>
          <p:cNvCxnSpPr>
            <a:stCxn id="1048" idx="3"/>
          </p:cNvCxnSpPr>
          <p:nvPr/>
        </p:nvCxnSpPr>
        <p:spPr>
          <a:xfrm flipV="1">
            <a:off x="8491993" y="3134268"/>
            <a:ext cx="226707" cy="2180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47" name="Shape 1047"/>
          <p:cNvCxnSpPr>
            <a:stCxn id="1046" idx="3"/>
          </p:cNvCxnSpPr>
          <p:nvPr/>
        </p:nvCxnSpPr>
        <p:spPr>
          <a:xfrm>
            <a:off x="8491993" y="2436007"/>
            <a:ext cx="2435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5" name="Shape 1000"/>
          <p:cNvCxnSpPr>
            <a:endCxn id="979" idx="1"/>
          </p:cNvCxnSpPr>
          <p:nvPr/>
        </p:nvCxnSpPr>
        <p:spPr>
          <a:xfrm>
            <a:off x="4897491" y="3156070"/>
            <a:ext cx="255431" cy="1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5" name="Shape 1051"/>
          <p:cNvCxnSpPr/>
          <p:nvPr/>
        </p:nvCxnSpPr>
        <p:spPr>
          <a:xfrm>
            <a:off x="6385582" y="2551175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sp>
        <p:nvSpPr>
          <p:cNvPr id="389" name="Shape 1030"/>
          <p:cNvSpPr/>
          <p:nvPr/>
        </p:nvSpPr>
        <p:spPr>
          <a:xfrm>
            <a:off x="2727472" y="3282783"/>
            <a:ext cx="841322" cy="40769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MUX. Analógico</a:t>
            </a:r>
            <a:endParaRPr lang="pt-BR" sz="9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1034"/>
          <p:cNvCxnSpPr/>
          <p:nvPr/>
        </p:nvCxnSpPr>
        <p:spPr>
          <a:xfrm>
            <a:off x="2636192" y="1715920"/>
            <a:ext cx="0" cy="1434292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Shape 1032"/>
          <p:cNvCxnSpPr>
            <a:stCxn id="578" idx="2"/>
          </p:cNvCxnSpPr>
          <p:nvPr/>
        </p:nvCxnSpPr>
        <p:spPr>
          <a:xfrm>
            <a:off x="3213938" y="1965545"/>
            <a:ext cx="3767" cy="1317238"/>
          </a:xfrm>
          <a:prstGeom prst="straightConnector1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5" name="Shape 1000"/>
          <p:cNvCxnSpPr>
            <a:stCxn id="975" idx="2"/>
          </p:cNvCxnSpPr>
          <p:nvPr/>
        </p:nvCxnSpPr>
        <p:spPr>
          <a:xfrm>
            <a:off x="4157491" y="1917978"/>
            <a:ext cx="0" cy="2197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7" name="Shape 1032"/>
          <p:cNvCxnSpPr>
            <a:stCxn id="1030" idx="1"/>
          </p:cNvCxnSpPr>
          <p:nvPr/>
        </p:nvCxnSpPr>
        <p:spPr>
          <a:xfrm rot="10800000" flipV="1">
            <a:off x="3318004" y="2765039"/>
            <a:ext cx="132127" cy="509778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1" name="Shape 1004"/>
          <p:cNvCxnSpPr/>
          <p:nvPr/>
        </p:nvCxnSpPr>
        <p:spPr>
          <a:xfrm flipH="1" flipV="1">
            <a:off x="2278814" y="1859358"/>
            <a:ext cx="172286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2" name="Shape 1004"/>
          <p:cNvCxnSpPr/>
          <p:nvPr/>
        </p:nvCxnSpPr>
        <p:spPr>
          <a:xfrm flipH="1" flipV="1">
            <a:off x="2293484" y="2335841"/>
            <a:ext cx="157616" cy="413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1004"/>
          <p:cNvCxnSpPr/>
          <p:nvPr/>
        </p:nvCxnSpPr>
        <p:spPr>
          <a:xfrm flipH="1" flipV="1">
            <a:off x="2286206" y="2784481"/>
            <a:ext cx="168969" cy="733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1003"/>
          <p:cNvCxnSpPr/>
          <p:nvPr/>
        </p:nvCxnSpPr>
        <p:spPr>
          <a:xfrm rot="16200000" flipH="1">
            <a:off x="2374852" y="1936512"/>
            <a:ext cx="2850630" cy="2689984"/>
          </a:xfrm>
          <a:prstGeom prst="bentConnector3">
            <a:avLst>
              <a:gd name="adj1" fmla="val 100343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1004"/>
          <p:cNvCxnSpPr/>
          <p:nvPr/>
        </p:nvCxnSpPr>
        <p:spPr>
          <a:xfrm flipH="1" flipV="1">
            <a:off x="2286206" y="3240058"/>
            <a:ext cx="164894" cy="536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0" name="Grupo 249"/>
          <p:cNvGrpSpPr/>
          <p:nvPr/>
        </p:nvGrpSpPr>
        <p:grpSpPr>
          <a:xfrm>
            <a:off x="1627367" y="2886069"/>
            <a:ext cx="656412" cy="413453"/>
            <a:chOff x="4986970" y="5521897"/>
            <a:chExt cx="699900" cy="648000"/>
          </a:xfrm>
        </p:grpSpPr>
        <p:sp>
          <p:nvSpPr>
            <p:cNvPr id="251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Conector reto 251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to 252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/>
            <p:cNvCxnSpPr>
              <a:endCxn id="251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upo 256"/>
          <p:cNvGrpSpPr/>
          <p:nvPr/>
        </p:nvGrpSpPr>
        <p:grpSpPr>
          <a:xfrm>
            <a:off x="1627367" y="2435426"/>
            <a:ext cx="656412" cy="413453"/>
            <a:chOff x="4986970" y="5521897"/>
            <a:chExt cx="699900" cy="648000"/>
          </a:xfrm>
        </p:grpSpPr>
        <p:sp>
          <p:nvSpPr>
            <p:cNvPr id="25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Conector reto 25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to 25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>
              <a:endCxn id="25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o 261"/>
          <p:cNvGrpSpPr/>
          <p:nvPr/>
        </p:nvGrpSpPr>
        <p:grpSpPr>
          <a:xfrm>
            <a:off x="1627367" y="1981466"/>
            <a:ext cx="656412" cy="413453"/>
            <a:chOff x="4986970" y="5521897"/>
            <a:chExt cx="699900" cy="648000"/>
          </a:xfrm>
        </p:grpSpPr>
        <p:sp>
          <p:nvSpPr>
            <p:cNvPr id="26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" name="Conector reto 26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to 265"/>
            <p:cNvCxnSpPr>
              <a:endCxn id="26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upo 266"/>
          <p:cNvGrpSpPr/>
          <p:nvPr/>
        </p:nvGrpSpPr>
        <p:grpSpPr>
          <a:xfrm>
            <a:off x="1627367" y="1522855"/>
            <a:ext cx="656412" cy="413453"/>
            <a:chOff x="4986970" y="5521897"/>
            <a:chExt cx="699900" cy="648000"/>
          </a:xfrm>
        </p:grpSpPr>
        <p:sp>
          <p:nvSpPr>
            <p:cNvPr id="26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" name="Conector reto 26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to 270"/>
            <p:cNvCxnSpPr>
              <a:endCxn id="26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hape 1032"/>
          <p:cNvCxnSpPr>
            <a:stCxn id="389" idx="2"/>
          </p:cNvCxnSpPr>
          <p:nvPr/>
        </p:nvCxnSpPr>
        <p:spPr>
          <a:xfrm rot="16200000" flipH="1">
            <a:off x="3676106" y="3162502"/>
            <a:ext cx="928431" cy="1984376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9" name="Shape 972"/>
          <p:cNvSpPr/>
          <p:nvPr/>
        </p:nvSpPr>
        <p:spPr>
          <a:xfrm>
            <a:off x="146299" y="1482507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0" name="Shape 1021"/>
          <p:cNvSpPr/>
          <p:nvPr/>
        </p:nvSpPr>
        <p:spPr>
          <a:xfrm>
            <a:off x="427200" y="1034515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2" name="Shape 1060"/>
          <p:cNvSpPr txBox="1"/>
          <p:nvPr/>
        </p:nvSpPr>
        <p:spPr>
          <a:xfrm>
            <a:off x="35496" y="1043002"/>
            <a:ext cx="391703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972"/>
          <p:cNvSpPr/>
          <p:nvPr/>
        </p:nvSpPr>
        <p:spPr>
          <a:xfrm>
            <a:off x="146299" y="548023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8" name="Shape 1021"/>
          <p:cNvSpPr/>
          <p:nvPr/>
        </p:nvSpPr>
        <p:spPr>
          <a:xfrm>
            <a:off x="427200" y="100031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9" name="Shape 1060"/>
          <p:cNvSpPr txBox="1"/>
          <p:nvPr/>
        </p:nvSpPr>
        <p:spPr>
          <a:xfrm>
            <a:off x="35497" y="108518"/>
            <a:ext cx="432048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Retângulo 315"/>
          <p:cNvSpPr/>
          <p:nvPr/>
        </p:nvSpPr>
        <p:spPr>
          <a:xfrm>
            <a:off x="35496" y="44624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Solar </a:t>
            </a:r>
            <a:r>
              <a:rPr lang="pt-BR" sz="1800" dirty="0" err="1" smtClean="0"/>
              <a:t>Panel</a:t>
            </a:r>
            <a:endParaRPr lang="pt-BR" sz="1800" dirty="0"/>
          </a:p>
        </p:txBody>
      </p:sp>
      <p:sp>
        <p:nvSpPr>
          <p:cNvPr id="323" name="Shape 972"/>
          <p:cNvSpPr/>
          <p:nvPr/>
        </p:nvSpPr>
        <p:spPr>
          <a:xfrm>
            <a:off x="144141" y="3356730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24" name="Shape 1021"/>
          <p:cNvSpPr/>
          <p:nvPr/>
        </p:nvSpPr>
        <p:spPr>
          <a:xfrm>
            <a:off x="425042" y="2908738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25" name="Shape 1060"/>
          <p:cNvSpPr txBox="1"/>
          <p:nvPr/>
        </p:nvSpPr>
        <p:spPr>
          <a:xfrm>
            <a:off x="33338" y="2917225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</a:p>
        </p:txBody>
      </p:sp>
      <p:cxnSp>
        <p:nvCxnSpPr>
          <p:cNvPr id="331" name="Shape 1039"/>
          <p:cNvCxnSpPr>
            <a:stCxn id="310" idx="3"/>
            <a:endCxn id="263" idx="1"/>
          </p:cNvCxnSpPr>
          <p:nvPr/>
        </p:nvCxnSpPr>
        <p:spPr>
          <a:xfrm>
            <a:off x="1074011" y="1199636"/>
            <a:ext cx="553356" cy="988557"/>
          </a:xfrm>
          <a:prstGeom prst="bentConnector3">
            <a:avLst>
              <a:gd name="adj1" fmla="val 56885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7" name="Shape 1039"/>
          <p:cNvCxnSpPr>
            <a:endCxn id="251" idx="1"/>
          </p:cNvCxnSpPr>
          <p:nvPr/>
        </p:nvCxnSpPr>
        <p:spPr>
          <a:xfrm flipV="1">
            <a:off x="1074011" y="3092796"/>
            <a:ext cx="553356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8" name="Shape 821"/>
          <p:cNvCxnSpPr>
            <a:stCxn id="309" idx="3"/>
          </p:cNvCxnSpPr>
          <p:nvPr/>
        </p:nvCxnSpPr>
        <p:spPr>
          <a:xfrm>
            <a:off x="1074011" y="1625623"/>
            <a:ext cx="207102" cy="5533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821"/>
          <p:cNvCxnSpPr>
            <a:stCxn id="317" idx="3"/>
          </p:cNvCxnSpPr>
          <p:nvPr/>
        </p:nvCxnSpPr>
        <p:spPr>
          <a:xfrm flipV="1">
            <a:off x="1074011" y="690563"/>
            <a:ext cx="202339" cy="576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3" name="Shape 821"/>
          <p:cNvCxnSpPr>
            <a:stCxn id="972" idx="3"/>
          </p:cNvCxnSpPr>
          <p:nvPr/>
        </p:nvCxnSpPr>
        <p:spPr>
          <a:xfrm>
            <a:off x="1073438" y="2563742"/>
            <a:ext cx="212437" cy="864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4" name="Shape 821"/>
          <p:cNvCxnSpPr/>
          <p:nvPr/>
        </p:nvCxnSpPr>
        <p:spPr>
          <a:xfrm>
            <a:off x="1092646" y="3480070"/>
            <a:ext cx="181244" cy="0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6" name="Shape 1063"/>
          <p:cNvCxnSpPr>
            <a:endCxn id="389" idx="1"/>
          </p:cNvCxnSpPr>
          <p:nvPr/>
        </p:nvCxnSpPr>
        <p:spPr>
          <a:xfrm rot="16200000" flipH="1">
            <a:off x="600306" y="1359462"/>
            <a:ext cx="2805591" cy="1448741"/>
          </a:xfrm>
          <a:prstGeom prst="bentConnector2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6" name="Shape 1004"/>
          <p:cNvCxnSpPr/>
          <p:nvPr/>
        </p:nvCxnSpPr>
        <p:spPr>
          <a:xfrm flipV="1">
            <a:off x="2743323" y="3688627"/>
            <a:ext cx="0" cy="101819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2" name="Shape 821"/>
          <p:cNvCxnSpPr/>
          <p:nvPr/>
        </p:nvCxnSpPr>
        <p:spPr>
          <a:xfrm flipH="1">
            <a:off x="7616869" y="3918568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3" name="Shape 1004"/>
          <p:cNvCxnSpPr/>
          <p:nvPr/>
        </p:nvCxnSpPr>
        <p:spPr>
          <a:xfrm flipH="1" flipV="1">
            <a:off x="7341289" y="3890116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1" name="Retângulo 300"/>
          <p:cNvSpPr/>
          <p:nvPr/>
        </p:nvSpPr>
        <p:spPr>
          <a:xfrm>
            <a:off x="34923" y="1917227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Solar </a:t>
            </a:r>
            <a:r>
              <a:rPr lang="pt-BR" sz="1800" dirty="0" err="1"/>
              <a:t>Panel</a:t>
            </a:r>
            <a:endParaRPr lang="pt-BR" sz="1800" dirty="0"/>
          </a:p>
        </p:txBody>
      </p:sp>
      <p:sp>
        <p:nvSpPr>
          <p:cNvPr id="306" name="Retângulo 305"/>
          <p:cNvSpPr/>
          <p:nvPr/>
        </p:nvSpPr>
        <p:spPr>
          <a:xfrm>
            <a:off x="35496" y="979108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Solar </a:t>
            </a:r>
            <a:r>
              <a:rPr lang="pt-BR" sz="1800" dirty="0" err="1"/>
              <a:t>Panel</a:t>
            </a:r>
            <a:endParaRPr lang="pt-BR" sz="1800" dirty="0"/>
          </a:p>
        </p:txBody>
      </p:sp>
      <p:sp>
        <p:nvSpPr>
          <p:cNvPr id="322" name="Retângulo 321"/>
          <p:cNvSpPr/>
          <p:nvPr/>
        </p:nvSpPr>
        <p:spPr>
          <a:xfrm>
            <a:off x="33338" y="2853331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Solar </a:t>
            </a:r>
            <a:r>
              <a:rPr lang="pt-BR" sz="1800" dirty="0" err="1"/>
              <a:t>Panel</a:t>
            </a: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206500" y="1337228"/>
            <a:ext cx="3437508" cy="245310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Board</a:t>
            </a:r>
            <a:r>
              <a:rPr lang="pt-BR" sz="2400" dirty="0" smtClean="0"/>
              <a:t> </a:t>
            </a:r>
            <a:r>
              <a:rPr lang="pt-BR" sz="2400" dirty="0" err="1" smtClean="0"/>
              <a:t>Charger</a:t>
            </a:r>
            <a:endParaRPr lang="pt-BR" sz="2400" dirty="0"/>
          </a:p>
        </p:txBody>
      </p:sp>
      <p:grpSp>
        <p:nvGrpSpPr>
          <p:cNvPr id="195" name="Grupo 194"/>
          <p:cNvGrpSpPr/>
          <p:nvPr/>
        </p:nvGrpSpPr>
        <p:grpSpPr>
          <a:xfrm>
            <a:off x="3946818" y="4017833"/>
            <a:ext cx="819454" cy="563295"/>
            <a:chOff x="1739114" y="3395319"/>
            <a:chExt cx="819454" cy="563295"/>
          </a:xfrm>
        </p:grpSpPr>
        <p:sp>
          <p:nvSpPr>
            <p:cNvPr id="196" name="Shape 1037"/>
            <p:cNvSpPr/>
            <p:nvPr/>
          </p:nvSpPr>
          <p:spPr>
            <a:xfrm>
              <a:off x="1739114" y="3395319"/>
              <a:ext cx="818889" cy="53076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010"/>
            <p:cNvSpPr/>
            <p:nvPr/>
          </p:nvSpPr>
          <p:spPr>
            <a:xfrm>
              <a:off x="1840396" y="3454781"/>
              <a:ext cx="616323" cy="3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CaixaDeTexto 199"/>
            <p:cNvSpPr txBox="1"/>
            <p:nvPr/>
          </p:nvSpPr>
          <p:spPr>
            <a:xfrm>
              <a:off x="1746386" y="3743170"/>
              <a:ext cx="812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Comunicação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Grupo 200"/>
          <p:cNvGrpSpPr/>
          <p:nvPr/>
        </p:nvGrpSpPr>
        <p:grpSpPr>
          <a:xfrm>
            <a:off x="2915816" y="4796982"/>
            <a:ext cx="1763827" cy="581493"/>
            <a:chOff x="1872068" y="4508932"/>
            <a:chExt cx="1763827" cy="596050"/>
          </a:xfrm>
        </p:grpSpPr>
        <p:sp>
          <p:nvSpPr>
            <p:cNvPr id="202" name="Shape 1037"/>
            <p:cNvSpPr/>
            <p:nvPr/>
          </p:nvSpPr>
          <p:spPr>
            <a:xfrm>
              <a:off x="1872068" y="4508932"/>
              <a:ext cx="1763827" cy="59065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CaixaDeTexto 202"/>
            <p:cNvSpPr txBox="1"/>
            <p:nvPr/>
          </p:nvSpPr>
          <p:spPr>
            <a:xfrm>
              <a:off x="1889886" y="4884145"/>
              <a:ext cx="1728190" cy="22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Suporte para Desenvolvimento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Shape 1010"/>
            <p:cNvSpPr/>
            <p:nvPr/>
          </p:nvSpPr>
          <p:spPr>
            <a:xfrm>
              <a:off x="2771545" y="4547874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Tx / Rx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1035"/>
            <p:cNvSpPr/>
            <p:nvPr/>
          </p:nvSpPr>
          <p:spPr>
            <a:xfrm>
              <a:off x="2780674" y="4751041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LEDs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1035"/>
            <p:cNvSpPr/>
            <p:nvPr/>
          </p:nvSpPr>
          <p:spPr>
            <a:xfrm>
              <a:off x="1915853" y="4757458"/>
              <a:ext cx="808700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CHAVEs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Retângulo 539"/>
          <p:cNvSpPr/>
          <p:nvPr/>
        </p:nvSpPr>
        <p:spPr>
          <a:xfrm>
            <a:off x="2872776" y="1320800"/>
            <a:ext cx="6221179" cy="4069729"/>
          </a:xfrm>
          <a:custGeom>
            <a:avLst/>
            <a:gdLst>
              <a:gd name="connsiteX0" fmla="*/ 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699260 w 6085289"/>
              <a:gd name="connsiteY0" fmla="*/ 0 h 4137879"/>
              <a:gd name="connsiteX1" fmla="*/ 6085289 w 6085289"/>
              <a:gd name="connsiteY1" fmla="*/ 0 h 4137879"/>
              <a:gd name="connsiteX2" fmla="*/ 6085289 w 6085289"/>
              <a:gd name="connsiteY2" fmla="*/ 4046439 h 4137879"/>
              <a:gd name="connsiteX3" fmla="*/ 0 w 6085289"/>
              <a:gd name="connsiteY3" fmla="*/ 4137879 h 4137879"/>
              <a:gd name="connsiteX0" fmla="*/ 1769110 w 6155139"/>
              <a:gd name="connsiteY0" fmla="*/ 0 h 4046439"/>
              <a:gd name="connsiteX1" fmla="*/ 6155139 w 6155139"/>
              <a:gd name="connsiteY1" fmla="*/ 0 h 4046439"/>
              <a:gd name="connsiteX2" fmla="*/ 6155139 w 6155139"/>
              <a:gd name="connsiteY2" fmla="*/ 4046439 h 4046439"/>
              <a:gd name="connsiteX3" fmla="*/ 0 w 6155139"/>
              <a:gd name="connsiteY3" fmla="*/ 3985479 h 4046439"/>
              <a:gd name="connsiteX0" fmla="*/ 1794510 w 6180539"/>
              <a:gd name="connsiteY0" fmla="*/ 0 h 4080729"/>
              <a:gd name="connsiteX1" fmla="*/ 6180539 w 6180539"/>
              <a:gd name="connsiteY1" fmla="*/ 0 h 4080729"/>
              <a:gd name="connsiteX2" fmla="*/ 6180539 w 6180539"/>
              <a:gd name="connsiteY2" fmla="*/ 4046439 h 4080729"/>
              <a:gd name="connsiteX3" fmla="*/ 0 w 6180539"/>
              <a:gd name="connsiteY3" fmla="*/ 4080729 h 4080729"/>
              <a:gd name="connsiteX0" fmla="*/ 1826260 w 6212289"/>
              <a:gd name="connsiteY0" fmla="*/ 0 h 4068029"/>
              <a:gd name="connsiteX1" fmla="*/ 6212289 w 6212289"/>
              <a:gd name="connsiteY1" fmla="*/ 0 h 4068029"/>
              <a:gd name="connsiteX2" fmla="*/ 6212289 w 6212289"/>
              <a:gd name="connsiteY2" fmla="*/ 4046439 h 4068029"/>
              <a:gd name="connsiteX3" fmla="*/ 0 w 6212289"/>
              <a:gd name="connsiteY3" fmla="*/ 4068029 h 4068029"/>
              <a:gd name="connsiteX0" fmla="*/ 1826260 w 6212289"/>
              <a:gd name="connsiteY0" fmla="*/ 170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5099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264795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883410 w 6212289"/>
              <a:gd name="connsiteY0" fmla="*/ 264965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8083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7321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6" fmla="*/ 0 w 6221179"/>
              <a:gd name="connsiteY6" fmla="*/ 2584880 h 406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1179" h="4069729">
                <a:moveTo>
                  <a:pt x="0" y="2584880"/>
                </a:moveTo>
                <a:lnTo>
                  <a:pt x="1882104" y="2590800"/>
                </a:lnTo>
                <a:cubicBezTo>
                  <a:pt x="1877871" y="1727200"/>
                  <a:pt x="1881257" y="863600"/>
                  <a:pt x="1877024" y="0"/>
                </a:cubicBezTo>
                <a:lnTo>
                  <a:pt x="6221179" y="1700"/>
                </a:lnTo>
                <a:lnTo>
                  <a:pt x="6221179" y="4048139"/>
                </a:lnTo>
                <a:lnTo>
                  <a:pt x="8890" y="4069729"/>
                </a:lnTo>
                <a:lnTo>
                  <a:pt x="0" y="258488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</a:t>
            </a:r>
            <a:r>
              <a:rPr lang="pt-BR" sz="2400" dirty="0" err="1" smtClean="0"/>
              <a:t>Board</a:t>
            </a:r>
            <a:r>
              <a:rPr lang="pt-BR" sz="2400" dirty="0" smtClean="0"/>
              <a:t> Control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514605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tângulo 315"/>
          <p:cNvSpPr/>
          <p:nvPr/>
        </p:nvSpPr>
        <p:spPr>
          <a:xfrm>
            <a:off x="35496" y="44624"/>
            <a:ext cx="1124849" cy="8672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301" name="Retângulo 300"/>
          <p:cNvSpPr/>
          <p:nvPr/>
        </p:nvSpPr>
        <p:spPr>
          <a:xfrm>
            <a:off x="34923" y="1917227"/>
            <a:ext cx="1124849" cy="8672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306" name="Retângulo 305"/>
          <p:cNvSpPr/>
          <p:nvPr/>
        </p:nvSpPr>
        <p:spPr>
          <a:xfrm>
            <a:off x="35496" y="979108"/>
            <a:ext cx="1124849" cy="8672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322" name="Retângulo 321"/>
          <p:cNvSpPr/>
          <p:nvPr/>
        </p:nvSpPr>
        <p:spPr>
          <a:xfrm>
            <a:off x="33338" y="2853331"/>
            <a:ext cx="1124849" cy="8672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972" name="Shape 972"/>
          <p:cNvSpPr/>
          <p:nvPr/>
        </p:nvSpPr>
        <p:spPr>
          <a:xfrm>
            <a:off x="145726" y="2420626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Sensor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Shape 1021"/>
          <p:cNvSpPr/>
          <p:nvPr/>
        </p:nvSpPr>
        <p:spPr>
          <a:xfrm>
            <a:off x="426627" y="1972634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 </a:t>
            </a:r>
            <a:r>
              <a:rPr lang="pt-BR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lang="pt-BR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1060"/>
          <p:cNvSpPr txBox="1"/>
          <p:nvPr/>
        </p:nvSpPr>
        <p:spPr>
          <a:xfrm>
            <a:off x="34923" y="1981121"/>
            <a:ext cx="50462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+Y</a:t>
            </a:r>
            <a:endParaRPr lang="pt-BR" sz="105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3742982" y="1506433"/>
            <a:ext cx="829018" cy="411545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Carregador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</a:t>
            </a:r>
          </a:p>
        </p:txBody>
      </p:sp>
      <p:sp>
        <p:nvSpPr>
          <p:cNvPr id="976" name="Shape 976"/>
          <p:cNvSpPr/>
          <p:nvPr/>
        </p:nvSpPr>
        <p:spPr>
          <a:xfrm>
            <a:off x="7792093" y="139192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977" name="Shape 977"/>
          <p:cNvSpPr/>
          <p:nvPr/>
        </p:nvSpPr>
        <p:spPr>
          <a:xfrm>
            <a:off x="5152922" y="1414674"/>
            <a:ext cx="1152168" cy="35877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12v/1A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5152922" y="2140547"/>
            <a:ext cx="1152168" cy="36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5v/2A</a:t>
            </a:r>
          </a:p>
        </p:txBody>
      </p:sp>
      <p:sp>
        <p:nvSpPr>
          <p:cNvPr id="979" name="Shape 979"/>
          <p:cNvSpPr/>
          <p:nvPr/>
        </p:nvSpPr>
        <p:spPr>
          <a:xfrm>
            <a:off x="5152922" y="2832080"/>
            <a:ext cx="1152168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3v3/3A</a:t>
            </a:r>
          </a:p>
        </p:txBody>
      </p:sp>
      <p:sp>
        <p:nvSpPr>
          <p:cNvPr id="980" name="Shape 980"/>
          <p:cNvSpPr/>
          <p:nvPr/>
        </p:nvSpPr>
        <p:spPr>
          <a:xfrm>
            <a:off x="3625804" y="3289838"/>
            <a:ext cx="946196" cy="454254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Buck-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 </a:t>
            </a:r>
          </a:p>
        </p:txBody>
      </p:sp>
      <p:sp>
        <p:nvSpPr>
          <p:cNvPr id="987" name="Shape 987"/>
          <p:cNvSpPr/>
          <p:nvPr/>
        </p:nvSpPr>
        <p:spPr>
          <a:xfrm>
            <a:off x="8718700" y="1392444"/>
            <a:ext cx="254100" cy="376474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Shape 988"/>
          <p:cNvCxnSpPr>
            <a:stCxn id="976" idx="3"/>
          </p:cNvCxnSpPr>
          <p:nvPr/>
        </p:nvCxnSpPr>
        <p:spPr>
          <a:xfrm>
            <a:off x="8491993" y="1715920"/>
            <a:ext cx="243507" cy="138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3" name="Shape 993"/>
          <p:cNvSpPr/>
          <p:nvPr/>
        </p:nvSpPr>
        <p:spPr>
          <a:xfrm>
            <a:off x="5145159" y="4439874"/>
            <a:ext cx="10800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</a:t>
            </a:r>
          </a:p>
          <a:p>
            <a:pPr lvl="0" algn="ctr">
              <a:buClr>
                <a:schemeClr val="lt1"/>
              </a:buClr>
              <a:buSzPct val="25000"/>
            </a:pP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Shape 999"/>
          <p:cNvCxnSpPr>
            <a:endCxn id="977" idx="1"/>
          </p:cNvCxnSpPr>
          <p:nvPr/>
        </p:nvCxnSpPr>
        <p:spPr>
          <a:xfrm>
            <a:off x="4893038" y="1594064"/>
            <a:ext cx="25988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0" name="Shape 1000"/>
          <p:cNvCxnSpPr>
            <a:endCxn id="978" idx="1"/>
          </p:cNvCxnSpPr>
          <p:nvPr/>
        </p:nvCxnSpPr>
        <p:spPr>
          <a:xfrm>
            <a:off x="4897491" y="2320547"/>
            <a:ext cx="255431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1" name="Shape 1001"/>
          <p:cNvCxnSpPr>
            <a:stCxn id="1029" idx="2"/>
          </p:cNvCxnSpPr>
          <p:nvPr/>
        </p:nvCxnSpPr>
        <p:spPr>
          <a:xfrm>
            <a:off x="4104874" y="2484336"/>
            <a:ext cx="0" cy="805502"/>
          </a:xfrm>
          <a:prstGeom prst="straightConnector1">
            <a:avLst/>
          </a:prstGeom>
          <a:noFill/>
          <a:ln w="508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2" name="Shape 1002"/>
          <p:cNvCxnSpPr>
            <a:stCxn id="286" idx="1"/>
          </p:cNvCxnSpPr>
          <p:nvPr/>
        </p:nvCxnSpPr>
        <p:spPr>
          <a:xfrm flipH="1">
            <a:off x="6411453" y="4406492"/>
            <a:ext cx="318253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7" name="Shape 1027"/>
          <p:cNvCxnSpPr>
            <a:stCxn id="578" idx="3"/>
            <a:endCxn id="975" idx="1"/>
          </p:cNvCxnSpPr>
          <p:nvPr/>
        </p:nvCxnSpPr>
        <p:spPr>
          <a:xfrm>
            <a:off x="3563888" y="1709921"/>
            <a:ext cx="179094" cy="2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28" name="Shape 1028"/>
          <p:cNvSpPr txBox="1"/>
          <p:nvPr/>
        </p:nvSpPr>
        <p:spPr>
          <a:xfrm>
            <a:off x="7651970" y="5107339"/>
            <a:ext cx="1441985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10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DE CONTROLE</a:t>
            </a:r>
          </a:p>
        </p:txBody>
      </p:sp>
      <p:sp>
        <p:nvSpPr>
          <p:cNvPr id="1029" name="Shape 1029"/>
          <p:cNvSpPr/>
          <p:nvPr/>
        </p:nvSpPr>
        <p:spPr>
          <a:xfrm>
            <a:off x="3637035" y="2155714"/>
            <a:ext cx="935678" cy="328622"/>
          </a:xfrm>
          <a:prstGeom prst="rect">
            <a:avLst/>
          </a:prstGeom>
          <a:solidFill>
            <a:srgbClr val="31859B"/>
          </a:solidFill>
          <a:ln w="25400" cap="flat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 </a:t>
            </a:r>
            <a:r>
              <a:rPr lang="pt-BR" sz="1050" b="1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8.4</a:t>
            </a: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Ion-Lithium</a:t>
            </a:r>
            <a:endParaRPr lang="pt-BR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3450130" y="2605134"/>
            <a:ext cx="501606" cy="319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9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temp.</a:t>
            </a:r>
          </a:p>
        </p:txBody>
      </p:sp>
      <p:cxnSp>
        <p:nvCxnSpPr>
          <p:cNvPr id="1031" name="Shape 1031"/>
          <p:cNvCxnSpPr/>
          <p:nvPr/>
        </p:nvCxnSpPr>
        <p:spPr>
          <a:xfrm>
            <a:off x="4104874" y="2605448"/>
            <a:ext cx="756461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4" name="Shape 1034"/>
          <p:cNvCxnSpPr/>
          <p:nvPr/>
        </p:nvCxnSpPr>
        <p:spPr>
          <a:xfrm>
            <a:off x="4878761" y="1594064"/>
            <a:ext cx="0" cy="2588431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Shape 1039"/>
          <p:cNvCxnSpPr>
            <a:endCxn id="344" idx="1"/>
          </p:cNvCxnSpPr>
          <p:nvPr/>
        </p:nvCxnSpPr>
        <p:spPr>
          <a:xfrm>
            <a:off x="4887084" y="3763995"/>
            <a:ext cx="1736983" cy="78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6" name="Shape 1046"/>
          <p:cNvSpPr/>
          <p:nvPr/>
        </p:nvSpPr>
        <p:spPr>
          <a:xfrm>
            <a:off x="7792093" y="2112007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48" name="Shape 1048"/>
          <p:cNvSpPr/>
          <p:nvPr/>
        </p:nvSpPr>
        <p:spPr>
          <a:xfrm>
            <a:off x="7792093" y="283207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1134093" y="3578193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</a:t>
            </a:r>
            <a:r>
              <a:rPr lang="pt-BR" sz="1050" b="1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CARREGADOR</a:t>
            </a:r>
          </a:p>
        </p:txBody>
      </p:sp>
      <p:cxnSp>
        <p:nvCxnSpPr>
          <p:cNvPr id="153" name="Shape 1026"/>
          <p:cNvCxnSpPr>
            <a:stCxn id="240" idx="3"/>
            <a:endCxn id="993" idx="3"/>
          </p:cNvCxnSpPr>
          <p:nvPr/>
        </p:nvCxnSpPr>
        <p:spPr>
          <a:xfrm flipH="1">
            <a:off x="6225159" y="4081310"/>
            <a:ext cx="79931" cy="682564"/>
          </a:xfrm>
          <a:prstGeom prst="bentConnector3">
            <a:avLst>
              <a:gd name="adj1" fmla="val -158887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3" name="Shape 988"/>
          <p:cNvCxnSpPr>
            <a:stCxn id="300" idx="3"/>
            <a:endCxn id="976" idx="1"/>
          </p:cNvCxnSpPr>
          <p:nvPr/>
        </p:nvCxnSpPr>
        <p:spPr>
          <a:xfrm flipV="1">
            <a:off x="7325699" y="1715920"/>
            <a:ext cx="466394" cy="52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6" name="Shape 988"/>
          <p:cNvCxnSpPr>
            <a:stCxn id="334" idx="3"/>
            <a:endCxn id="1046" idx="1"/>
          </p:cNvCxnSpPr>
          <p:nvPr/>
        </p:nvCxnSpPr>
        <p:spPr>
          <a:xfrm>
            <a:off x="7336393" y="2436000"/>
            <a:ext cx="455700" cy="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7" name="Shape 988"/>
          <p:cNvCxnSpPr>
            <a:stCxn id="354" idx="3"/>
            <a:endCxn id="1048" idx="1"/>
          </p:cNvCxnSpPr>
          <p:nvPr/>
        </p:nvCxnSpPr>
        <p:spPr>
          <a:xfrm>
            <a:off x="7336393" y="3156070"/>
            <a:ext cx="4557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9" name="Shape 988"/>
          <p:cNvCxnSpPr>
            <a:stCxn id="243" idx="3"/>
          </p:cNvCxnSpPr>
          <p:nvPr/>
        </p:nvCxnSpPr>
        <p:spPr>
          <a:xfrm>
            <a:off x="8491993" y="3760650"/>
            <a:ext cx="2267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9" name="Shape 1039"/>
          <p:cNvCxnSpPr>
            <a:stCxn id="344" idx="3"/>
            <a:endCxn id="243" idx="1"/>
          </p:cNvCxnSpPr>
          <p:nvPr/>
        </p:nvCxnSpPr>
        <p:spPr>
          <a:xfrm flipV="1">
            <a:off x="7344796" y="3760650"/>
            <a:ext cx="447297" cy="413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81" name="Grupo 180"/>
          <p:cNvGrpSpPr/>
          <p:nvPr/>
        </p:nvGrpSpPr>
        <p:grpSpPr>
          <a:xfrm>
            <a:off x="6625799" y="1392445"/>
            <a:ext cx="699900" cy="648000"/>
            <a:chOff x="4986973" y="5521897"/>
            <a:chExt cx="699900" cy="648000"/>
          </a:xfrm>
        </p:grpSpPr>
        <p:sp>
          <p:nvSpPr>
            <p:cNvPr id="300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Conector reto 159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to 30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to 310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to 320"/>
            <p:cNvCxnSpPr>
              <a:endCxn id="300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upo 332"/>
          <p:cNvGrpSpPr/>
          <p:nvPr/>
        </p:nvGrpSpPr>
        <p:grpSpPr>
          <a:xfrm>
            <a:off x="6617685" y="2112000"/>
            <a:ext cx="718708" cy="648000"/>
            <a:chOff x="4986973" y="5521897"/>
            <a:chExt cx="699900" cy="648000"/>
          </a:xfrm>
        </p:grpSpPr>
        <p:sp>
          <p:nvSpPr>
            <p:cNvPr id="33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" name="Conector reto 33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/>
            <p:cNvCxnSpPr>
              <a:endCxn id="33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upo 342"/>
          <p:cNvGrpSpPr/>
          <p:nvPr/>
        </p:nvGrpSpPr>
        <p:grpSpPr>
          <a:xfrm>
            <a:off x="6624067" y="3553900"/>
            <a:ext cx="720729" cy="421764"/>
            <a:chOff x="4986970" y="5521897"/>
            <a:chExt cx="699900" cy="648000"/>
          </a:xfrm>
        </p:grpSpPr>
        <p:sp>
          <p:nvSpPr>
            <p:cNvPr id="344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Conector reto 344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/>
            <p:cNvCxnSpPr>
              <a:endCxn id="344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upo 352"/>
          <p:cNvGrpSpPr/>
          <p:nvPr/>
        </p:nvGrpSpPr>
        <p:grpSpPr>
          <a:xfrm>
            <a:off x="6636493" y="2832070"/>
            <a:ext cx="699900" cy="648000"/>
            <a:chOff x="4986973" y="5521897"/>
            <a:chExt cx="699900" cy="648000"/>
          </a:xfrm>
        </p:grpSpPr>
        <p:sp>
          <p:nvSpPr>
            <p:cNvPr id="35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Conector reto 35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to 35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to 35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to 35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to 35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to 35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to 36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to 361"/>
            <p:cNvCxnSpPr>
              <a:endCxn id="35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5" name="Shape 999"/>
          <p:cNvCxnSpPr>
            <a:stCxn id="977" idx="3"/>
          </p:cNvCxnSpPr>
          <p:nvPr/>
        </p:nvCxnSpPr>
        <p:spPr>
          <a:xfrm>
            <a:off x="6305090" y="1594064"/>
            <a:ext cx="312595" cy="96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8" name="Shape 999"/>
          <p:cNvCxnSpPr>
            <a:stCxn id="978" idx="3"/>
          </p:cNvCxnSpPr>
          <p:nvPr/>
        </p:nvCxnSpPr>
        <p:spPr>
          <a:xfrm>
            <a:off x="6305090" y="2320547"/>
            <a:ext cx="312595" cy="140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9" name="Shape 999"/>
          <p:cNvCxnSpPr/>
          <p:nvPr/>
        </p:nvCxnSpPr>
        <p:spPr>
          <a:xfrm>
            <a:off x="6315180" y="3043388"/>
            <a:ext cx="32769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1" name="Shape 1051"/>
          <p:cNvCxnSpPr>
            <a:endCxn id="286" idx="3"/>
          </p:cNvCxnSpPr>
          <p:nvPr/>
        </p:nvCxnSpPr>
        <p:spPr>
          <a:xfrm rot="5400000">
            <a:off x="6957813" y="2817005"/>
            <a:ext cx="1970494" cy="1208480"/>
          </a:xfrm>
          <a:prstGeom prst="bentConnector2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10" name="Shape 1051"/>
          <p:cNvCxnSpPr>
            <a:stCxn id="980" idx="3"/>
          </p:cNvCxnSpPr>
          <p:nvPr/>
        </p:nvCxnSpPr>
        <p:spPr>
          <a:xfrm flipV="1">
            <a:off x="4572000" y="1818777"/>
            <a:ext cx="1956845" cy="1698188"/>
          </a:xfrm>
          <a:prstGeom prst="bentConnector3">
            <a:avLst>
              <a:gd name="adj1" fmla="val 93807"/>
            </a:avLst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14" name="Shape 1051"/>
          <p:cNvCxnSpPr/>
          <p:nvPr/>
        </p:nvCxnSpPr>
        <p:spPr>
          <a:xfrm>
            <a:off x="6401661" y="3258404"/>
            <a:ext cx="22413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22" name="Shape 1051"/>
          <p:cNvCxnSpPr/>
          <p:nvPr/>
        </p:nvCxnSpPr>
        <p:spPr>
          <a:xfrm>
            <a:off x="6385582" y="1818777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43" name="Shape 1004"/>
          <p:cNvCxnSpPr/>
          <p:nvPr/>
        </p:nvCxnSpPr>
        <p:spPr>
          <a:xfrm flipH="1" flipV="1">
            <a:off x="7325699" y="1914027"/>
            <a:ext cx="222887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45" name="Shape 1063"/>
          <p:cNvCxnSpPr>
            <a:endCxn id="993" idx="2"/>
          </p:cNvCxnSpPr>
          <p:nvPr/>
        </p:nvCxnSpPr>
        <p:spPr>
          <a:xfrm rot="5400000">
            <a:off x="5069468" y="2528930"/>
            <a:ext cx="3174636" cy="1943253"/>
          </a:xfrm>
          <a:prstGeom prst="bentConnector3">
            <a:avLst>
              <a:gd name="adj1" fmla="val 107201"/>
            </a:avLst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454" name="Shape 1004"/>
          <p:cNvCxnSpPr/>
          <p:nvPr/>
        </p:nvCxnSpPr>
        <p:spPr>
          <a:xfrm flipH="1" flipV="1">
            <a:off x="7341289" y="2609016"/>
            <a:ext cx="207297" cy="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5" name="Shape 1004"/>
          <p:cNvCxnSpPr/>
          <p:nvPr/>
        </p:nvCxnSpPr>
        <p:spPr>
          <a:xfrm flipH="1" flipV="1">
            <a:off x="7341289" y="3336355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9" name="Shape 821"/>
          <p:cNvCxnSpPr/>
          <p:nvPr/>
        </p:nvCxnSpPr>
        <p:spPr>
          <a:xfrm flipH="1">
            <a:off x="7616869" y="1913964"/>
            <a:ext cx="175224" cy="67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5" name="Shape 821"/>
          <p:cNvCxnSpPr/>
          <p:nvPr/>
        </p:nvCxnSpPr>
        <p:spPr>
          <a:xfrm flipH="1">
            <a:off x="7616869" y="2614275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6" name="Shape 1003"/>
          <p:cNvCxnSpPr/>
          <p:nvPr/>
        </p:nvCxnSpPr>
        <p:spPr>
          <a:xfrm rot="5400000">
            <a:off x="5102482" y="2641706"/>
            <a:ext cx="3153906" cy="1712715"/>
          </a:xfrm>
          <a:prstGeom prst="bentConnector3">
            <a:avLst>
              <a:gd name="adj1" fmla="val 104764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Shape 1039"/>
          <p:cNvCxnSpPr>
            <a:endCxn id="578" idx="1"/>
          </p:cNvCxnSpPr>
          <p:nvPr/>
        </p:nvCxnSpPr>
        <p:spPr>
          <a:xfrm>
            <a:off x="2636192" y="1709921"/>
            <a:ext cx="227796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78" name="Shape 1052"/>
          <p:cNvSpPr/>
          <p:nvPr/>
        </p:nvSpPr>
        <p:spPr>
          <a:xfrm>
            <a:off x="2863988" y="1454297"/>
            <a:ext cx="699900" cy="511248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Tensão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orrente 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Shape 821"/>
          <p:cNvCxnSpPr/>
          <p:nvPr/>
        </p:nvCxnSpPr>
        <p:spPr>
          <a:xfrm flipH="1">
            <a:off x="7616869" y="3347284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1" name="Shape 991"/>
          <p:cNvCxnSpPr>
            <a:stCxn id="1021" idx="3"/>
            <a:endCxn id="258" idx="1"/>
          </p:cNvCxnSpPr>
          <p:nvPr/>
        </p:nvCxnSpPr>
        <p:spPr>
          <a:xfrm>
            <a:off x="1073438" y="2137755"/>
            <a:ext cx="553929" cy="504398"/>
          </a:xfrm>
          <a:prstGeom prst="bentConnector3">
            <a:avLst>
              <a:gd name="adj1" fmla="val 4914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9" name="Shape 1039"/>
          <p:cNvCxnSpPr>
            <a:stCxn id="268" idx="3"/>
          </p:cNvCxnSpPr>
          <p:nvPr/>
        </p:nvCxnSpPr>
        <p:spPr>
          <a:xfrm flipV="1">
            <a:off x="2283779" y="1727200"/>
            <a:ext cx="332421" cy="238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0" name="Shape 1039"/>
          <p:cNvCxnSpPr>
            <a:stCxn id="263" idx="3"/>
          </p:cNvCxnSpPr>
          <p:nvPr/>
        </p:nvCxnSpPr>
        <p:spPr>
          <a:xfrm flipV="1">
            <a:off x="2283779" y="2186649"/>
            <a:ext cx="332421" cy="1544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1" name="Shape 1039"/>
          <p:cNvCxnSpPr>
            <a:stCxn id="258" idx="3"/>
          </p:cNvCxnSpPr>
          <p:nvPr/>
        </p:nvCxnSpPr>
        <p:spPr>
          <a:xfrm>
            <a:off x="2283779" y="2642153"/>
            <a:ext cx="332421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1039"/>
          <p:cNvCxnSpPr/>
          <p:nvPr/>
        </p:nvCxnSpPr>
        <p:spPr>
          <a:xfrm>
            <a:off x="2294150" y="3092796"/>
            <a:ext cx="322050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1" name="Shape 1002"/>
          <p:cNvCxnSpPr/>
          <p:nvPr/>
        </p:nvCxnSpPr>
        <p:spPr>
          <a:xfrm>
            <a:off x="4860032" y="4182495"/>
            <a:ext cx="31767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8" name="Shape 1009"/>
          <p:cNvCxnSpPr>
            <a:stCxn id="199" idx="3"/>
          </p:cNvCxnSpPr>
          <p:nvPr/>
        </p:nvCxnSpPr>
        <p:spPr>
          <a:xfrm>
            <a:off x="4664423" y="4239295"/>
            <a:ext cx="468084" cy="226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09" name="Shape 1009"/>
          <p:cNvCxnSpPr>
            <a:stCxn id="1037" idx="3"/>
          </p:cNvCxnSpPr>
          <p:nvPr/>
        </p:nvCxnSpPr>
        <p:spPr>
          <a:xfrm flipV="1">
            <a:off x="4679643" y="5045736"/>
            <a:ext cx="473279" cy="39364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40" name="Shape 979"/>
          <p:cNvSpPr/>
          <p:nvPr/>
        </p:nvSpPr>
        <p:spPr>
          <a:xfrm>
            <a:off x="5152922" y="3909876"/>
            <a:ext cx="1152168" cy="34286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 uC</a:t>
            </a:r>
          </a:p>
        </p:txBody>
      </p:sp>
      <p:sp>
        <p:nvSpPr>
          <p:cNvPr id="243" name="Shape 1048"/>
          <p:cNvSpPr/>
          <p:nvPr/>
        </p:nvSpPr>
        <p:spPr>
          <a:xfrm>
            <a:off x="7792093" y="3550773"/>
            <a:ext cx="699900" cy="41975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286" name="Shape 979"/>
          <p:cNvSpPr/>
          <p:nvPr/>
        </p:nvSpPr>
        <p:spPr>
          <a:xfrm>
            <a:off x="6729706" y="4313862"/>
            <a:ext cx="609114" cy="18525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DIODO</a:t>
            </a:r>
          </a:p>
        </p:txBody>
      </p:sp>
      <p:cxnSp>
        <p:nvCxnSpPr>
          <p:cNvPr id="1049" name="Shape 1049"/>
          <p:cNvCxnSpPr>
            <a:stCxn id="1048" idx="3"/>
          </p:cNvCxnSpPr>
          <p:nvPr/>
        </p:nvCxnSpPr>
        <p:spPr>
          <a:xfrm flipV="1">
            <a:off x="8491993" y="3134268"/>
            <a:ext cx="226707" cy="2180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47" name="Shape 1047"/>
          <p:cNvCxnSpPr>
            <a:stCxn id="1046" idx="3"/>
          </p:cNvCxnSpPr>
          <p:nvPr/>
        </p:nvCxnSpPr>
        <p:spPr>
          <a:xfrm>
            <a:off x="8491993" y="2436007"/>
            <a:ext cx="2435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5" name="Shape 1000"/>
          <p:cNvCxnSpPr>
            <a:endCxn id="979" idx="1"/>
          </p:cNvCxnSpPr>
          <p:nvPr/>
        </p:nvCxnSpPr>
        <p:spPr>
          <a:xfrm>
            <a:off x="4897491" y="3156070"/>
            <a:ext cx="255431" cy="1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5" name="Shape 1051"/>
          <p:cNvCxnSpPr/>
          <p:nvPr/>
        </p:nvCxnSpPr>
        <p:spPr>
          <a:xfrm>
            <a:off x="6385582" y="2551175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sp>
        <p:nvSpPr>
          <p:cNvPr id="389" name="Shape 1030"/>
          <p:cNvSpPr/>
          <p:nvPr/>
        </p:nvSpPr>
        <p:spPr>
          <a:xfrm>
            <a:off x="2727472" y="3282783"/>
            <a:ext cx="841322" cy="40769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MUX. Analógico</a:t>
            </a:r>
            <a:endParaRPr lang="pt-BR" sz="9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1034"/>
          <p:cNvCxnSpPr/>
          <p:nvPr/>
        </p:nvCxnSpPr>
        <p:spPr>
          <a:xfrm>
            <a:off x="2636192" y="1715920"/>
            <a:ext cx="0" cy="1434292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Shape 1032"/>
          <p:cNvCxnSpPr>
            <a:stCxn id="578" idx="2"/>
          </p:cNvCxnSpPr>
          <p:nvPr/>
        </p:nvCxnSpPr>
        <p:spPr>
          <a:xfrm>
            <a:off x="3213938" y="1965545"/>
            <a:ext cx="3767" cy="1317238"/>
          </a:xfrm>
          <a:prstGeom prst="straightConnector1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5" name="Shape 1000"/>
          <p:cNvCxnSpPr>
            <a:stCxn id="975" idx="2"/>
          </p:cNvCxnSpPr>
          <p:nvPr/>
        </p:nvCxnSpPr>
        <p:spPr>
          <a:xfrm>
            <a:off x="4157491" y="1917978"/>
            <a:ext cx="0" cy="2197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7" name="Shape 1032"/>
          <p:cNvCxnSpPr>
            <a:stCxn id="1030" idx="1"/>
          </p:cNvCxnSpPr>
          <p:nvPr/>
        </p:nvCxnSpPr>
        <p:spPr>
          <a:xfrm rot="10800000" flipV="1">
            <a:off x="3318004" y="2765039"/>
            <a:ext cx="132127" cy="509778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1" name="Shape 1004"/>
          <p:cNvCxnSpPr/>
          <p:nvPr/>
        </p:nvCxnSpPr>
        <p:spPr>
          <a:xfrm flipH="1" flipV="1">
            <a:off x="2278814" y="1859358"/>
            <a:ext cx="172286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2" name="Shape 1004"/>
          <p:cNvCxnSpPr/>
          <p:nvPr/>
        </p:nvCxnSpPr>
        <p:spPr>
          <a:xfrm flipH="1" flipV="1">
            <a:off x="2293484" y="2335841"/>
            <a:ext cx="157616" cy="413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1004"/>
          <p:cNvCxnSpPr/>
          <p:nvPr/>
        </p:nvCxnSpPr>
        <p:spPr>
          <a:xfrm flipH="1" flipV="1">
            <a:off x="2286206" y="2784481"/>
            <a:ext cx="168969" cy="733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1003"/>
          <p:cNvCxnSpPr/>
          <p:nvPr/>
        </p:nvCxnSpPr>
        <p:spPr>
          <a:xfrm rot="16200000" flipH="1">
            <a:off x="2374852" y="1936512"/>
            <a:ext cx="2850630" cy="2689984"/>
          </a:xfrm>
          <a:prstGeom prst="bentConnector3">
            <a:avLst>
              <a:gd name="adj1" fmla="val 100343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1004"/>
          <p:cNvCxnSpPr/>
          <p:nvPr/>
        </p:nvCxnSpPr>
        <p:spPr>
          <a:xfrm flipH="1" flipV="1">
            <a:off x="2286206" y="3240058"/>
            <a:ext cx="164894" cy="536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0" name="Grupo 249"/>
          <p:cNvGrpSpPr/>
          <p:nvPr/>
        </p:nvGrpSpPr>
        <p:grpSpPr>
          <a:xfrm>
            <a:off x="1627367" y="2886069"/>
            <a:ext cx="656412" cy="413453"/>
            <a:chOff x="4986970" y="5521897"/>
            <a:chExt cx="699900" cy="648000"/>
          </a:xfrm>
        </p:grpSpPr>
        <p:sp>
          <p:nvSpPr>
            <p:cNvPr id="251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Conector reto 251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to 252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/>
            <p:cNvCxnSpPr>
              <a:endCxn id="251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upo 256"/>
          <p:cNvGrpSpPr/>
          <p:nvPr/>
        </p:nvGrpSpPr>
        <p:grpSpPr>
          <a:xfrm>
            <a:off x="1627367" y="2435426"/>
            <a:ext cx="656412" cy="413453"/>
            <a:chOff x="4986970" y="5521897"/>
            <a:chExt cx="699900" cy="648000"/>
          </a:xfrm>
        </p:grpSpPr>
        <p:sp>
          <p:nvSpPr>
            <p:cNvPr id="25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Conector reto 25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to 25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>
              <a:endCxn id="25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o 261"/>
          <p:cNvGrpSpPr/>
          <p:nvPr/>
        </p:nvGrpSpPr>
        <p:grpSpPr>
          <a:xfrm>
            <a:off x="1627367" y="1981466"/>
            <a:ext cx="656412" cy="413453"/>
            <a:chOff x="4986970" y="5521897"/>
            <a:chExt cx="699900" cy="648000"/>
          </a:xfrm>
        </p:grpSpPr>
        <p:sp>
          <p:nvSpPr>
            <p:cNvPr id="26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" name="Conector reto 26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to 265"/>
            <p:cNvCxnSpPr>
              <a:endCxn id="26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upo 266"/>
          <p:cNvGrpSpPr/>
          <p:nvPr/>
        </p:nvGrpSpPr>
        <p:grpSpPr>
          <a:xfrm>
            <a:off x="1627367" y="1522855"/>
            <a:ext cx="656412" cy="413453"/>
            <a:chOff x="4986970" y="5521897"/>
            <a:chExt cx="699900" cy="648000"/>
          </a:xfrm>
        </p:grpSpPr>
        <p:sp>
          <p:nvSpPr>
            <p:cNvPr id="26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" name="Conector reto 26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to 270"/>
            <p:cNvCxnSpPr>
              <a:endCxn id="26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hape 1032"/>
          <p:cNvCxnSpPr>
            <a:stCxn id="389" idx="2"/>
          </p:cNvCxnSpPr>
          <p:nvPr/>
        </p:nvCxnSpPr>
        <p:spPr>
          <a:xfrm rot="16200000" flipH="1">
            <a:off x="3676106" y="3162502"/>
            <a:ext cx="928431" cy="1984376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9" name="Shape 972"/>
          <p:cNvSpPr/>
          <p:nvPr/>
        </p:nvSpPr>
        <p:spPr>
          <a:xfrm>
            <a:off x="146299" y="1482507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Sensor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1021"/>
          <p:cNvSpPr/>
          <p:nvPr/>
        </p:nvSpPr>
        <p:spPr>
          <a:xfrm>
            <a:off x="427200" y="1034515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 </a:t>
            </a:r>
            <a:r>
              <a:rPr lang="pt-BR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lang="pt-BR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1060"/>
          <p:cNvSpPr txBox="1"/>
          <p:nvPr/>
        </p:nvSpPr>
        <p:spPr>
          <a:xfrm>
            <a:off x="35496" y="1043002"/>
            <a:ext cx="391703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050" b="0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lang="pt-BR" sz="105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972"/>
          <p:cNvSpPr/>
          <p:nvPr/>
        </p:nvSpPr>
        <p:spPr>
          <a:xfrm>
            <a:off x="146299" y="548023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Sensor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1021"/>
          <p:cNvSpPr/>
          <p:nvPr/>
        </p:nvSpPr>
        <p:spPr>
          <a:xfrm>
            <a:off x="427200" y="100031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 </a:t>
            </a:r>
            <a:r>
              <a:rPr lang="pt-BR" sz="1200" b="0" i="0" u="none" strike="noStrike" cap="none" baseline="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lang="pt-BR" sz="12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1060"/>
          <p:cNvSpPr txBox="1"/>
          <p:nvPr/>
        </p:nvSpPr>
        <p:spPr>
          <a:xfrm>
            <a:off x="35497" y="108518"/>
            <a:ext cx="432048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endParaRPr lang="pt-BR" sz="105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972"/>
          <p:cNvSpPr/>
          <p:nvPr/>
        </p:nvSpPr>
        <p:spPr>
          <a:xfrm>
            <a:off x="144141" y="3356730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Sensor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1021"/>
          <p:cNvSpPr/>
          <p:nvPr/>
        </p:nvSpPr>
        <p:spPr>
          <a:xfrm>
            <a:off x="425042" y="2908738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 </a:t>
            </a:r>
            <a:r>
              <a:rPr lang="pt-BR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lang="pt-BR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1060"/>
          <p:cNvSpPr txBox="1"/>
          <p:nvPr/>
        </p:nvSpPr>
        <p:spPr>
          <a:xfrm>
            <a:off x="33338" y="2917225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</a:p>
        </p:txBody>
      </p:sp>
      <p:cxnSp>
        <p:nvCxnSpPr>
          <p:cNvPr id="331" name="Shape 1039"/>
          <p:cNvCxnSpPr>
            <a:stCxn id="310" idx="3"/>
            <a:endCxn id="263" idx="1"/>
          </p:cNvCxnSpPr>
          <p:nvPr/>
        </p:nvCxnSpPr>
        <p:spPr>
          <a:xfrm>
            <a:off x="1074011" y="1199636"/>
            <a:ext cx="553356" cy="988557"/>
          </a:xfrm>
          <a:prstGeom prst="bentConnector3">
            <a:avLst>
              <a:gd name="adj1" fmla="val 56885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32" name="Shape 1039"/>
          <p:cNvCxnSpPr>
            <a:stCxn id="318" idx="3"/>
            <a:endCxn id="268" idx="1"/>
          </p:cNvCxnSpPr>
          <p:nvPr/>
        </p:nvCxnSpPr>
        <p:spPr>
          <a:xfrm>
            <a:off x="1074011" y="265152"/>
            <a:ext cx="553356" cy="1464430"/>
          </a:xfrm>
          <a:prstGeom prst="bentConnector3">
            <a:avLst>
              <a:gd name="adj1" fmla="val 66352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7" name="Shape 1039"/>
          <p:cNvCxnSpPr>
            <a:endCxn id="251" idx="1"/>
          </p:cNvCxnSpPr>
          <p:nvPr/>
        </p:nvCxnSpPr>
        <p:spPr>
          <a:xfrm flipV="1">
            <a:off x="1074011" y="3092796"/>
            <a:ext cx="553356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8" name="Shape 821"/>
          <p:cNvCxnSpPr>
            <a:stCxn id="309" idx="3"/>
          </p:cNvCxnSpPr>
          <p:nvPr/>
        </p:nvCxnSpPr>
        <p:spPr>
          <a:xfrm>
            <a:off x="1074011" y="1625623"/>
            <a:ext cx="207102" cy="5533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821"/>
          <p:cNvCxnSpPr>
            <a:stCxn id="317" idx="3"/>
          </p:cNvCxnSpPr>
          <p:nvPr/>
        </p:nvCxnSpPr>
        <p:spPr>
          <a:xfrm flipV="1">
            <a:off x="1074011" y="690563"/>
            <a:ext cx="202339" cy="576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3" name="Shape 821"/>
          <p:cNvCxnSpPr>
            <a:stCxn id="972" idx="3"/>
          </p:cNvCxnSpPr>
          <p:nvPr/>
        </p:nvCxnSpPr>
        <p:spPr>
          <a:xfrm>
            <a:off x="1073438" y="2563742"/>
            <a:ext cx="212437" cy="864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4" name="Shape 821"/>
          <p:cNvCxnSpPr/>
          <p:nvPr/>
        </p:nvCxnSpPr>
        <p:spPr>
          <a:xfrm>
            <a:off x="1092646" y="3480070"/>
            <a:ext cx="181244" cy="0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6" name="Shape 1063"/>
          <p:cNvCxnSpPr>
            <a:endCxn id="389" idx="1"/>
          </p:cNvCxnSpPr>
          <p:nvPr/>
        </p:nvCxnSpPr>
        <p:spPr>
          <a:xfrm rot="16200000" flipH="1">
            <a:off x="600306" y="1359462"/>
            <a:ext cx="2805591" cy="1448741"/>
          </a:xfrm>
          <a:prstGeom prst="bentConnector2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6" name="Shape 1004"/>
          <p:cNvCxnSpPr/>
          <p:nvPr/>
        </p:nvCxnSpPr>
        <p:spPr>
          <a:xfrm flipV="1">
            <a:off x="2743323" y="3688627"/>
            <a:ext cx="0" cy="101819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2" name="Shape 821"/>
          <p:cNvCxnSpPr/>
          <p:nvPr/>
        </p:nvCxnSpPr>
        <p:spPr>
          <a:xfrm flipH="1">
            <a:off x="7616869" y="3918568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3" name="Shape 1004"/>
          <p:cNvCxnSpPr/>
          <p:nvPr/>
        </p:nvCxnSpPr>
        <p:spPr>
          <a:xfrm flipH="1" flipV="1">
            <a:off x="7341289" y="3890116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" name="Retângulo 4"/>
          <p:cNvSpPr/>
          <p:nvPr/>
        </p:nvSpPr>
        <p:spPr>
          <a:xfrm>
            <a:off x="1206500" y="1337228"/>
            <a:ext cx="3437508" cy="245310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Board</a:t>
            </a:r>
            <a:r>
              <a:rPr lang="pt-BR" sz="2400" dirty="0"/>
              <a:t> </a:t>
            </a:r>
            <a:r>
              <a:rPr lang="pt-BR" sz="2400" dirty="0" err="1"/>
              <a:t>Charger</a:t>
            </a:r>
            <a:endParaRPr lang="pt-BR" sz="2400" dirty="0"/>
          </a:p>
        </p:txBody>
      </p:sp>
      <p:grpSp>
        <p:nvGrpSpPr>
          <p:cNvPr id="168" name="Grupo 167"/>
          <p:cNvGrpSpPr/>
          <p:nvPr/>
        </p:nvGrpSpPr>
        <p:grpSpPr>
          <a:xfrm>
            <a:off x="3946818" y="4017833"/>
            <a:ext cx="819454" cy="563295"/>
            <a:chOff x="1739114" y="3395319"/>
            <a:chExt cx="819454" cy="563295"/>
          </a:xfrm>
        </p:grpSpPr>
        <p:sp>
          <p:nvSpPr>
            <p:cNvPr id="169" name="Shape 1037"/>
            <p:cNvSpPr/>
            <p:nvPr/>
          </p:nvSpPr>
          <p:spPr>
            <a:xfrm>
              <a:off x="1739114" y="3395319"/>
              <a:ext cx="818889" cy="53076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010"/>
            <p:cNvSpPr/>
            <p:nvPr/>
          </p:nvSpPr>
          <p:spPr>
            <a:xfrm>
              <a:off x="1840396" y="3454781"/>
              <a:ext cx="616323" cy="3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CaixaDeTexto 171"/>
            <p:cNvSpPr txBox="1"/>
            <p:nvPr/>
          </p:nvSpPr>
          <p:spPr>
            <a:xfrm>
              <a:off x="1746386" y="3743170"/>
              <a:ext cx="812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Comunicação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3" name="Grupo 172"/>
          <p:cNvGrpSpPr/>
          <p:nvPr/>
        </p:nvGrpSpPr>
        <p:grpSpPr>
          <a:xfrm>
            <a:off x="2915816" y="4796982"/>
            <a:ext cx="1763827" cy="581493"/>
            <a:chOff x="1872068" y="4508932"/>
            <a:chExt cx="1763827" cy="596050"/>
          </a:xfrm>
        </p:grpSpPr>
        <p:sp>
          <p:nvSpPr>
            <p:cNvPr id="174" name="Shape 1037"/>
            <p:cNvSpPr/>
            <p:nvPr/>
          </p:nvSpPr>
          <p:spPr>
            <a:xfrm>
              <a:off x="1872068" y="4508932"/>
              <a:ext cx="1763827" cy="59065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CaixaDeTexto 174"/>
            <p:cNvSpPr txBox="1"/>
            <p:nvPr/>
          </p:nvSpPr>
          <p:spPr>
            <a:xfrm>
              <a:off x="1889886" y="4884145"/>
              <a:ext cx="1728190" cy="22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Suporte para Desenvolvimento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76" name="Shape 1010"/>
            <p:cNvSpPr/>
            <p:nvPr/>
          </p:nvSpPr>
          <p:spPr>
            <a:xfrm>
              <a:off x="2771545" y="4547874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Tx / Rx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035"/>
            <p:cNvSpPr/>
            <p:nvPr/>
          </p:nvSpPr>
          <p:spPr>
            <a:xfrm>
              <a:off x="2780674" y="4751041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LEDs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035"/>
            <p:cNvSpPr/>
            <p:nvPr/>
          </p:nvSpPr>
          <p:spPr>
            <a:xfrm>
              <a:off x="1915853" y="4757458"/>
              <a:ext cx="808700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CHAVEs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Retângulo 539"/>
          <p:cNvSpPr/>
          <p:nvPr/>
        </p:nvSpPr>
        <p:spPr>
          <a:xfrm>
            <a:off x="2872776" y="1320800"/>
            <a:ext cx="6221179" cy="4069729"/>
          </a:xfrm>
          <a:custGeom>
            <a:avLst/>
            <a:gdLst>
              <a:gd name="connsiteX0" fmla="*/ 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699260 w 6085289"/>
              <a:gd name="connsiteY0" fmla="*/ 0 h 4137879"/>
              <a:gd name="connsiteX1" fmla="*/ 6085289 w 6085289"/>
              <a:gd name="connsiteY1" fmla="*/ 0 h 4137879"/>
              <a:gd name="connsiteX2" fmla="*/ 6085289 w 6085289"/>
              <a:gd name="connsiteY2" fmla="*/ 4046439 h 4137879"/>
              <a:gd name="connsiteX3" fmla="*/ 0 w 6085289"/>
              <a:gd name="connsiteY3" fmla="*/ 4137879 h 4137879"/>
              <a:gd name="connsiteX0" fmla="*/ 1769110 w 6155139"/>
              <a:gd name="connsiteY0" fmla="*/ 0 h 4046439"/>
              <a:gd name="connsiteX1" fmla="*/ 6155139 w 6155139"/>
              <a:gd name="connsiteY1" fmla="*/ 0 h 4046439"/>
              <a:gd name="connsiteX2" fmla="*/ 6155139 w 6155139"/>
              <a:gd name="connsiteY2" fmla="*/ 4046439 h 4046439"/>
              <a:gd name="connsiteX3" fmla="*/ 0 w 6155139"/>
              <a:gd name="connsiteY3" fmla="*/ 3985479 h 4046439"/>
              <a:gd name="connsiteX0" fmla="*/ 1794510 w 6180539"/>
              <a:gd name="connsiteY0" fmla="*/ 0 h 4080729"/>
              <a:gd name="connsiteX1" fmla="*/ 6180539 w 6180539"/>
              <a:gd name="connsiteY1" fmla="*/ 0 h 4080729"/>
              <a:gd name="connsiteX2" fmla="*/ 6180539 w 6180539"/>
              <a:gd name="connsiteY2" fmla="*/ 4046439 h 4080729"/>
              <a:gd name="connsiteX3" fmla="*/ 0 w 6180539"/>
              <a:gd name="connsiteY3" fmla="*/ 4080729 h 4080729"/>
              <a:gd name="connsiteX0" fmla="*/ 1826260 w 6212289"/>
              <a:gd name="connsiteY0" fmla="*/ 0 h 4068029"/>
              <a:gd name="connsiteX1" fmla="*/ 6212289 w 6212289"/>
              <a:gd name="connsiteY1" fmla="*/ 0 h 4068029"/>
              <a:gd name="connsiteX2" fmla="*/ 6212289 w 6212289"/>
              <a:gd name="connsiteY2" fmla="*/ 4046439 h 4068029"/>
              <a:gd name="connsiteX3" fmla="*/ 0 w 6212289"/>
              <a:gd name="connsiteY3" fmla="*/ 4068029 h 4068029"/>
              <a:gd name="connsiteX0" fmla="*/ 1826260 w 6212289"/>
              <a:gd name="connsiteY0" fmla="*/ 170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5099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264795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883410 w 6212289"/>
              <a:gd name="connsiteY0" fmla="*/ 264965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8083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7321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6" fmla="*/ 0 w 6221179"/>
              <a:gd name="connsiteY6" fmla="*/ 2584880 h 406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1179" h="4069729">
                <a:moveTo>
                  <a:pt x="0" y="2584880"/>
                </a:moveTo>
                <a:lnTo>
                  <a:pt x="1882104" y="2590800"/>
                </a:lnTo>
                <a:cubicBezTo>
                  <a:pt x="1877871" y="1727200"/>
                  <a:pt x="1881257" y="863600"/>
                  <a:pt x="1877024" y="0"/>
                </a:cubicBezTo>
                <a:lnTo>
                  <a:pt x="6221179" y="1700"/>
                </a:lnTo>
                <a:lnTo>
                  <a:pt x="6221179" y="4048139"/>
                </a:lnTo>
                <a:lnTo>
                  <a:pt x="8890" y="4069729"/>
                </a:lnTo>
                <a:lnTo>
                  <a:pt x="0" y="258488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</a:t>
            </a:r>
            <a:r>
              <a:rPr lang="pt-BR" sz="2400" dirty="0" err="1" smtClean="0"/>
              <a:t>Board</a:t>
            </a:r>
            <a:r>
              <a:rPr lang="pt-BR" sz="2400" dirty="0" smtClean="0"/>
              <a:t> Control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15714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06500" y="1337228"/>
            <a:ext cx="3437508" cy="24531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cxnSp>
        <p:nvCxnSpPr>
          <p:cNvPr id="332" name="Shape 1039"/>
          <p:cNvCxnSpPr>
            <a:stCxn id="318" idx="3"/>
            <a:endCxn id="268" idx="1"/>
          </p:cNvCxnSpPr>
          <p:nvPr/>
        </p:nvCxnSpPr>
        <p:spPr>
          <a:xfrm>
            <a:off x="1074011" y="265152"/>
            <a:ext cx="553356" cy="1464430"/>
          </a:xfrm>
          <a:prstGeom prst="bentConnector3">
            <a:avLst>
              <a:gd name="adj1" fmla="val 66352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72" name="Shape 972"/>
          <p:cNvSpPr/>
          <p:nvPr/>
        </p:nvSpPr>
        <p:spPr>
          <a:xfrm>
            <a:off x="145726" y="2420626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1021" name="Shape 1021"/>
          <p:cNvSpPr/>
          <p:nvPr/>
        </p:nvSpPr>
        <p:spPr>
          <a:xfrm>
            <a:off x="426627" y="1972634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02" name="Shape 1060"/>
          <p:cNvSpPr txBox="1"/>
          <p:nvPr/>
        </p:nvSpPr>
        <p:spPr>
          <a:xfrm>
            <a:off x="34923" y="1981121"/>
            <a:ext cx="50462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+Y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3742982" y="1506433"/>
            <a:ext cx="829018" cy="411545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Charger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battery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Shape 976"/>
          <p:cNvSpPr/>
          <p:nvPr/>
        </p:nvSpPr>
        <p:spPr>
          <a:xfrm>
            <a:off x="7792093" y="139192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977" name="Shape 977"/>
          <p:cNvSpPr/>
          <p:nvPr/>
        </p:nvSpPr>
        <p:spPr>
          <a:xfrm>
            <a:off x="5152922" y="1414674"/>
            <a:ext cx="1152168" cy="35877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12v/1A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5152922" y="2140547"/>
            <a:ext cx="1152168" cy="36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5v/2A</a:t>
            </a:r>
          </a:p>
        </p:txBody>
      </p:sp>
      <p:sp>
        <p:nvSpPr>
          <p:cNvPr id="979" name="Shape 979"/>
          <p:cNvSpPr/>
          <p:nvPr/>
        </p:nvSpPr>
        <p:spPr>
          <a:xfrm>
            <a:off x="5152922" y="2832080"/>
            <a:ext cx="1152168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3v3/3A</a:t>
            </a:r>
          </a:p>
        </p:txBody>
      </p:sp>
      <p:sp>
        <p:nvSpPr>
          <p:cNvPr id="980" name="Shape 980"/>
          <p:cNvSpPr/>
          <p:nvPr/>
        </p:nvSpPr>
        <p:spPr>
          <a:xfrm>
            <a:off x="3625804" y="3289838"/>
            <a:ext cx="946196" cy="454254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Converter </a:t>
            </a: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Buck-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 </a:t>
            </a:r>
          </a:p>
        </p:txBody>
      </p:sp>
      <p:sp>
        <p:nvSpPr>
          <p:cNvPr id="987" name="Shape 987"/>
          <p:cNvSpPr/>
          <p:nvPr/>
        </p:nvSpPr>
        <p:spPr>
          <a:xfrm>
            <a:off x="8718700" y="1392444"/>
            <a:ext cx="254100" cy="376474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Shape 988"/>
          <p:cNvCxnSpPr>
            <a:stCxn id="976" idx="3"/>
          </p:cNvCxnSpPr>
          <p:nvPr/>
        </p:nvCxnSpPr>
        <p:spPr>
          <a:xfrm>
            <a:off x="8491993" y="1715920"/>
            <a:ext cx="243507" cy="138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3" name="Shape 993"/>
          <p:cNvSpPr/>
          <p:nvPr/>
        </p:nvSpPr>
        <p:spPr>
          <a:xfrm>
            <a:off x="5145159" y="4439874"/>
            <a:ext cx="10800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</a:t>
            </a:r>
          </a:p>
          <a:p>
            <a:pPr lvl="0" algn="ctr">
              <a:buClr>
                <a:schemeClr val="lt1"/>
              </a:buClr>
              <a:buSzPct val="25000"/>
            </a:pP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Shape 999"/>
          <p:cNvCxnSpPr>
            <a:endCxn id="977" idx="1"/>
          </p:cNvCxnSpPr>
          <p:nvPr/>
        </p:nvCxnSpPr>
        <p:spPr>
          <a:xfrm>
            <a:off x="4893038" y="1594064"/>
            <a:ext cx="25988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0" name="Shape 1000"/>
          <p:cNvCxnSpPr>
            <a:endCxn id="978" idx="1"/>
          </p:cNvCxnSpPr>
          <p:nvPr/>
        </p:nvCxnSpPr>
        <p:spPr>
          <a:xfrm>
            <a:off x="4897491" y="2320547"/>
            <a:ext cx="255431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1" name="Shape 1001"/>
          <p:cNvCxnSpPr>
            <a:stCxn id="1029" idx="2"/>
          </p:cNvCxnSpPr>
          <p:nvPr/>
        </p:nvCxnSpPr>
        <p:spPr>
          <a:xfrm>
            <a:off x="4104874" y="2484336"/>
            <a:ext cx="0" cy="805502"/>
          </a:xfrm>
          <a:prstGeom prst="straightConnector1">
            <a:avLst/>
          </a:prstGeom>
          <a:noFill/>
          <a:ln w="508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2" name="Shape 1002"/>
          <p:cNvCxnSpPr>
            <a:stCxn id="286" idx="1"/>
          </p:cNvCxnSpPr>
          <p:nvPr/>
        </p:nvCxnSpPr>
        <p:spPr>
          <a:xfrm flipH="1">
            <a:off x="6411453" y="4406492"/>
            <a:ext cx="318253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7" name="Shape 1027"/>
          <p:cNvCxnSpPr>
            <a:stCxn id="578" idx="3"/>
            <a:endCxn id="975" idx="1"/>
          </p:cNvCxnSpPr>
          <p:nvPr/>
        </p:nvCxnSpPr>
        <p:spPr>
          <a:xfrm>
            <a:off x="3563888" y="1709921"/>
            <a:ext cx="179094" cy="2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28" name="Shape 1028"/>
          <p:cNvSpPr txBox="1"/>
          <p:nvPr/>
        </p:nvSpPr>
        <p:spPr>
          <a:xfrm>
            <a:off x="7651970" y="5107339"/>
            <a:ext cx="1441985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10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DE CONTROLE</a:t>
            </a:r>
          </a:p>
        </p:txBody>
      </p:sp>
      <p:sp>
        <p:nvSpPr>
          <p:cNvPr id="1029" name="Shape 1029"/>
          <p:cNvSpPr/>
          <p:nvPr/>
        </p:nvSpPr>
        <p:spPr>
          <a:xfrm>
            <a:off x="3637035" y="2155714"/>
            <a:ext cx="935678" cy="328622"/>
          </a:xfrm>
          <a:prstGeom prst="rect">
            <a:avLst/>
          </a:prstGeom>
          <a:solidFill>
            <a:srgbClr val="31859B"/>
          </a:solidFill>
          <a:ln w="25400" cap="flat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BATTERY8.4</a:t>
            </a: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lang="pt-BR" sz="105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Ion-Lithium</a:t>
            </a:r>
            <a:endParaRPr lang="pt-BR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3450130" y="2605134"/>
            <a:ext cx="501606" cy="319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9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temp.</a:t>
            </a:r>
          </a:p>
        </p:txBody>
      </p:sp>
      <p:cxnSp>
        <p:nvCxnSpPr>
          <p:cNvPr id="1031" name="Shape 1031"/>
          <p:cNvCxnSpPr/>
          <p:nvPr/>
        </p:nvCxnSpPr>
        <p:spPr>
          <a:xfrm>
            <a:off x="4104874" y="2605448"/>
            <a:ext cx="756461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4" name="Shape 1034"/>
          <p:cNvCxnSpPr/>
          <p:nvPr/>
        </p:nvCxnSpPr>
        <p:spPr>
          <a:xfrm>
            <a:off x="4878761" y="1594064"/>
            <a:ext cx="0" cy="2588431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Shape 1039"/>
          <p:cNvCxnSpPr>
            <a:endCxn id="344" idx="1"/>
          </p:cNvCxnSpPr>
          <p:nvPr/>
        </p:nvCxnSpPr>
        <p:spPr>
          <a:xfrm>
            <a:off x="4887084" y="3763995"/>
            <a:ext cx="1736983" cy="78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6" name="Shape 1046"/>
          <p:cNvSpPr/>
          <p:nvPr/>
        </p:nvSpPr>
        <p:spPr>
          <a:xfrm>
            <a:off x="7792093" y="2112007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48" name="Shape 1048"/>
          <p:cNvSpPr/>
          <p:nvPr/>
        </p:nvSpPr>
        <p:spPr>
          <a:xfrm>
            <a:off x="7792093" y="283207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1060" name="Shape 1060"/>
          <p:cNvSpPr txBox="1"/>
          <p:nvPr/>
        </p:nvSpPr>
        <p:spPr>
          <a:xfrm>
            <a:off x="1134093" y="3578193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BOARD CHARGER</a:t>
            </a:r>
            <a:endParaRPr lang="pt-BR" sz="1050" b="1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026"/>
          <p:cNvCxnSpPr>
            <a:stCxn id="240" idx="3"/>
            <a:endCxn id="993" idx="3"/>
          </p:cNvCxnSpPr>
          <p:nvPr/>
        </p:nvCxnSpPr>
        <p:spPr>
          <a:xfrm flipH="1">
            <a:off x="6225159" y="4081310"/>
            <a:ext cx="79931" cy="682564"/>
          </a:xfrm>
          <a:prstGeom prst="bentConnector3">
            <a:avLst>
              <a:gd name="adj1" fmla="val -158887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3" name="Shape 988"/>
          <p:cNvCxnSpPr>
            <a:stCxn id="300" idx="3"/>
            <a:endCxn id="976" idx="1"/>
          </p:cNvCxnSpPr>
          <p:nvPr/>
        </p:nvCxnSpPr>
        <p:spPr>
          <a:xfrm flipV="1">
            <a:off x="7325699" y="1715920"/>
            <a:ext cx="466394" cy="52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6" name="Shape 988"/>
          <p:cNvCxnSpPr>
            <a:stCxn id="334" idx="3"/>
            <a:endCxn id="1046" idx="1"/>
          </p:cNvCxnSpPr>
          <p:nvPr/>
        </p:nvCxnSpPr>
        <p:spPr>
          <a:xfrm>
            <a:off x="7336393" y="2436000"/>
            <a:ext cx="455700" cy="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7" name="Shape 988"/>
          <p:cNvCxnSpPr>
            <a:stCxn id="354" idx="3"/>
            <a:endCxn id="1048" idx="1"/>
          </p:cNvCxnSpPr>
          <p:nvPr/>
        </p:nvCxnSpPr>
        <p:spPr>
          <a:xfrm>
            <a:off x="7336393" y="3156070"/>
            <a:ext cx="4557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9" name="Shape 988"/>
          <p:cNvCxnSpPr>
            <a:stCxn id="243" idx="3"/>
          </p:cNvCxnSpPr>
          <p:nvPr/>
        </p:nvCxnSpPr>
        <p:spPr>
          <a:xfrm>
            <a:off x="8491993" y="3760650"/>
            <a:ext cx="2267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9" name="Shape 1039"/>
          <p:cNvCxnSpPr>
            <a:stCxn id="344" idx="3"/>
            <a:endCxn id="243" idx="1"/>
          </p:cNvCxnSpPr>
          <p:nvPr/>
        </p:nvCxnSpPr>
        <p:spPr>
          <a:xfrm flipV="1">
            <a:off x="7344796" y="3760650"/>
            <a:ext cx="447297" cy="413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81" name="Grupo 180"/>
          <p:cNvGrpSpPr/>
          <p:nvPr/>
        </p:nvGrpSpPr>
        <p:grpSpPr>
          <a:xfrm>
            <a:off x="6625799" y="1392445"/>
            <a:ext cx="699900" cy="648000"/>
            <a:chOff x="4986973" y="5521897"/>
            <a:chExt cx="699900" cy="648000"/>
          </a:xfrm>
        </p:grpSpPr>
        <p:sp>
          <p:nvSpPr>
            <p:cNvPr id="300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Conector reto 159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to 30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to 310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to 320"/>
            <p:cNvCxnSpPr>
              <a:endCxn id="300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upo 332"/>
          <p:cNvGrpSpPr/>
          <p:nvPr/>
        </p:nvGrpSpPr>
        <p:grpSpPr>
          <a:xfrm>
            <a:off x="6617685" y="2112000"/>
            <a:ext cx="718708" cy="648000"/>
            <a:chOff x="4986973" y="5521897"/>
            <a:chExt cx="699900" cy="648000"/>
          </a:xfrm>
        </p:grpSpPr>
        <p:sp>
          <p:nvSpPr>
            <p:cNvPr id="33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" name="Conector reto 33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/>
            <p:cNvCxnSpPr>
              <a:endCxn id="33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upo 342"/>
          <p:cNvGrpSpPr/>
          <p:nvPr/>
        </p:nvGrpSpPr>
        <p:grpSpPr>
          <a:xfrm>
            <a:off x="6624067" y="3553900"/>
            <a:ext cx="720729" cy="421764"/>
            <a:chOff x="4986970" y="5521897"/>
            <a:chExt cx="699900" cy="648000"/>
          </a:xfrm>
        </p:grpSpPr>
        <p:sp>
          <p:nvSpPr>
            <p:cNvPr id="344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Conector reto 344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/>
            <p:cNvCxnSpPr>
              <a:endCxn id="344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upo 352"/>
          <p:cNvGrpSpPr/>
          <p:nvPr/>
        </p:nvGrpSpPr>
        <p:grpSpPr>
          <a:xfrm>
            <a:off x="6636493" y="2832070"/>
            <a:ext cx="699900" cy="648000"/>
            <a:chOff x="4986973" y="5521897"/>
            <a:chExt cx="699900" cy="648000"/>
          </a:xfrm>
        </p:grpSpPr>
        <p:sp>
          <p:nvSpPr>
            <p:cNvPr id="35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Conector reto 35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to 35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to 35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to 35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to 35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to 35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to 36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to 361"/>
            <p:cNvCxnSpPr>
              <a:endCxn id="35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5" name="Shape 999"/>
          <p:cNvCxnSpPr>
            <a:stCxn id="977" idx="3"/>
          </p:cNvCxnSpPr>
          <p:nvPr/>
        </p:nvCxnSpPr>
        <p:spPr>
          <a:xfrm>
            <a:off x="6305090" y="1594064"/>
            <a:ext cx="312595" cy="96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8" name="Shape 999"/>
          <p:cNvCxnSpPr>
            <a:stCxn id="978" idx="3"/>
          </p:cNvCxnSpPr>
          <p:nvPr/>
        </p:nvCxnSpPr>
        <p:spPr>
          <a:xfrm>
            <a:off x="6305090" y="2320547"/>
            <a:ext cx="312595" cy="140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9" name="Shape 999"/>
          <p:cNvCxnSpPr/>
          <p:nvPr/>
        </p:nvCxnSpPr>
        <p:spPr>
          <a:xfrm>
            <a:off x="6315180" y="3043388"/>
            <a:ext cx="32769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1" name="Shape 1051"/>
          <p:cNvCxnSpPr>
            <a:endCxn id="286" idx="3"/>
          </p:cNvCxnSpPr>
          <p:nvPr/>
        </p:nvCxnSpPr>
        <p:spPr>
          <a:xfrm rot="5400000">
            <a:off x="6957813" y="2817005"/>
            <a:ext cx="1970494" cy="1208480"/>
          </a:xfrm>
          <a:prstGeom prst="bentConnector2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10" name="Shape 1051"/>
          <p:cNvCxnSpPr>
            <a:stCxn id="980" idx="3"/>
          </p:cNvCxnSpPr>
          <p:nvPr/>
        </p:nvCxnSpPr>
        <p:spPr>
          <a:xfrm flipV="1">
            <a:off x="4572000" y="1818777"/>
            <a:ext cx="1956845" cy="1698188"/>
          </a:xfrm>
          <a:prstGeom prst="bentConnector3">
            <a:avLst>
              <a:gd name="adj1" fmla="val 93807"/>
            </a:avLst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14" name="Shape 1051"/>
          <p:cNvCxnSpPr/>
          <p:nvPr/>
        </p:nvCxnSpPr>
        <p:spPr>
          <a:xfrm>
            <a:off x="6401661" y="3258404"/>
            <a:ext cx="22413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22" name="Shape 1051"/>
          <p:cNvCxnSpPr/>
          <p:nvPr/>
        </p:nvCxnSpPr>
        <p:spPr>
          <a:xfrm>
            <a:off x="6385582" y="1818777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43" name="Shape 1004"/>
          <p:cNvCxnSpPr/>
          <p:nvPr/>
        </p:nvCxnSpPr>
        <p:spPr>
          <a:xfrm flipH="1" flipV="1">
            <a:off x="7325699" y="1914027"/>
            <a:ext cx="222887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45" name="Shape 1063"/>
          <p:cNvCxnSpPr>
            <a:endCxn id="993" idx="2"/>
          </p:cNvCxnSpPr>
          <p:nvPr/>
        </p:nvCxnSpPr>
        <p:spPr>
          <a:xfrm rot="5400000">
            <a:off x="5069468" y="2528930"/>
            <a:ext cx="3174636" cy="1943253"/>
          </a:xfrm>
          <a:prstGeom prst="bentConnector3">
            <a:avLst>
              <a:gd name="adj1" fmla="val 107201"/>
            </a:avLst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454" name="Shape 1004"/>
          <p:cNvCxnSpPr/>
          <p:nvPr/>
        </p:nvCxnSpPr>
        <p:spPr>
          <a:xfrm flipH="1" flipV="1">
            <a:off x="7341289" y="2609016"/>
            <a:ext cx="207297" cy="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5" name="Shape 1004"/>
          <p:cNvCxnSpPr/>
          <p:nvPr/>
        </p:nvCxnSpPr>
        <p:spPr>
          <a:xfrm flipH="1" flipV="1">
            <a:off x="7341289" y="3336355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9" name="Shape 821"/>
          <p:cNvCxnSpPr/>
          <p:nvPr/>
        </p:nvCxnSpPr>
        <p:spPr>
          <a:xfrm flipH="1">
            <a:off x="7616869" y="1913964"/>
            <a:ext cx="175224" cy="67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5" name="Shape 821"/>
          <p:cNvCxnSpPr/>
          <p:nvPr/>
        </p:nvCxnSpPr>
        <p:spPr>
          <a:xfrm flipH="1">
            <a:off x="7616869" y="2614275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6" name="Shape 1003"/>
          <p:cNvCxnSpPr/>
          <p:nvPr/>
        </p:nvCxnSpPr>
        <p:spPr>
          <a:xfrm rot="5400000">
            <a:off x="5102482" y="2641706"/>
            <a:ext cx="3153906" cy="1712715"/>
          </a:xfrm>
          <a:prstGeom prst="bentConnector3">
            <a:avLst>
              <a:gd name="adj1" fmla="val 104764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Shape 1039"/>
          <p:cNvCxnSpPr>
            <a:endCxn id="578" idx="1"/>
          </p:cNvCxnSpPr>
          <p:nvPr/>
        </p:nvCxnSpPr>
        <p:spPr>
          <a:xfrm>
            <a:off x="2636192" y="1709921"/>
            <a:ext cx="227796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78" name="Shape 1052"/>
          <p:cNvSpPr/>
          <p:nvPr/>
        </p:nvSpPr>
        <p:spPr>
          <a:xfrm>
            <a:off x="2863988" y="1454297"/>
            <a:ext cx="699900" cy="511248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voltage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pt-BR" sz="105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Shape 821"/>
          <p:cNvCxnSpPr/>
          <p:nvPr/>
        </p:nvCxnSpPr>
        <p:spPr>
          <a:xfrm flipH="1">
            <a:off x="7616869" y="3347284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1" name="Shape 991"/>
          <p:cNvCxnSpPr>
            <a:stCxn id="1021" idx="3"/>
            <a:endCxn id="258" idx="1"/>
          </p:cNvCxnSpPr>
          <p:nvPr/>
        </p:nvCxnSpPr>
        <p:spPr>
          <a:xfrm>
            <a:off x="1073438" y="2137755"/>
            <a:ext cx="553929" cy="504398"/>
          </a:xfrm>
          <a:prstGeom prst="bentConnector3">
            <a:avLst>
              <a:gd name="adj1" fmla="val 4914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9" name="Shape 1039"/>
          <p:cNvCxnSpPr>
            <a:stCxn id="268" idx="3"/>
          </p:cNvCxnSpPr>
          <p:nvPr/>
        </p:nvCxnSpPr>
        <p:spPr>
          <a:xfrm flipV="1">
            <a:off x="2283779" y="1727200"/>
            <a:ext cx="332421" cy="238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0" name="Shape 1039"/>
          <p:cNvCxnSpPr>
            <a:stCxn id="263" idx="3"/>
          </p:cNvCxnSpPr>
          <p:nvPr/>
        </p:nvCxnSpPr>
        <p:spPr>
          <a:xfrm flipV="1">
            <a:off x="2283779" y="2186649"/>
            <a:ext cx="332421" cy="1544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1" name="Shape 1039"/>
          <p:cNvCxnSpPr>
            <a:stCxn id="258" idx="3"/>
          </p:cNvCxnSpPr>
          <p:nvPr/>
        </p:nvCxnSpPr>
        <p:spPr>
          <a:xfrm>
            <a:off x="2283779" y="2642153"/>
            <a:ext cx="332421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1039"/>
          <p:cNvCxnSpPr/>
          <p:nvPr/>
        </p:nvCxnSpPr>
        <p:spPr>
          <a:xfrm>
            <a:off x="2294150" y="3092796"/>
            <a:ext cx="322050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1" name="Shape 1002"/>
          <p:cNvCxnSpPr/>
          <p:nvPr/>
        </p:nvCxnSpPr>
        <p:spPr>
          <a:xfrm>
            <a:off x="4860032" y="4182495"/>
            <a:ext cx="31767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8" name="Shape 1009"/>
          <p:cNvCxnSpPr>
            <a:stCxn id="199" idx="3"/>
          </p:cNvCxnSpPr>
          <p:nvPr/>
        </p:nvCxnSpPr>
        <p:spPr>
          <a:xfrm>
            <a:off x="4664423" y="4239295"/>
            <a:ext cx="468084" cy="226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09" name="Shape 1009"/>
          <p:cNvCxnSpPr>
            <a:stCxn id="1037" idx="3"/>
          </p:cNvCxnSpPr>
          <p:nvPr/>
        </p:nvCxnSpPr>
        <p:spPr>
          <a:xfrm flipV="1">
            <a:off x="4679643" y="5045736"/>
            <a:ext cx="473279" cy="39364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40" name="Shape 979"/>
          <p:cNvSpPr/>
          <p:nvPr/>
        </p:nvSpPr>
        <p:spPr>
          <a:xfrm>
            <a:off x="5152922" y="3909876"/>
            <a:ext cx="1152168" cy="34286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 uC</a:t>
            </a:r>
          </a:p>
        </p:txBody>
      </p:sp>
      <p:sp>
        <p:nvSpPr>
          <p:cNvPr id="243" name="Shape 1048"/>
          <p:cNvSpPr/>
          <p:nvPr/>
        </p:nvSpPr>
        <p:spPr>
          <a:xfrm>
            <a:off x="7792093" y="3550773"/>
            <a:ext cx="699900" cy="41975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tensão/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</a:t>
            </a:r>
          </a:p>
        </p:txBody>
      </p:sp>
      <p:sp>
        <p:nvSpPr>
          <p:cNvPr id="286" name="Shape 979"/>
          <p:cNvSpPr/>
          <p:nvPr/>
        </p:nvSpPr>
        <p:spPr>
          <a:xfrm>
            <a:off x="6729706" y="4313862"/>
            <a:ext cx="609114" cy="18525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DIODO</a:t>
            </a:r>
          </a:p>
        </p:txBody>
      </p:sp>
      <p:cxnSp>
        <p:nvCxnSpPr>
          <p:cNvPr id="1049" name="Shape 1049"/>
          <p:cNvCxnSpPr>
            <a:stCxn id="1048" idx="3"/>
          </p:cNvCxnSpPr>
          <p:nvPr/>
        </p:nvCxnSpPr>
        <p:spPr>
          <a:xfrm flipV="1">
            <a:off x="8491993" y="3134268"/>
            <a:ext cx="226707" cy="2180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47" name="Shape 1047"/>
          <p:cNvCxnSpPr>
            <a:stCxn id="1046" idx="3"/>
          </p:cNvCxnSpPr>
          <p:nvPr/>
        </p:nvCxnSpPr>
        <p:spPr>
          <a:xfrm>
            <a:off x="8491993" y="2436007"/>
            <a:ext cx="2435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5" name="Shape 1000"/>
          <p:cNvCxnSpPr>
            <a:endCxn id="979" idx="1"/>
          </p:cNvCxnSpPr>
          <p:nvPr/>
        </p:nvCxnSpPr>
        <p:spPr>
          <a:xfrm>
            <a:off x="4897491" y="3156070"/>
            <a:ext cx="255431" cy="1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5" name="Shape 1051"/>
          <p:cNvCxnSpPr/>
          <p:nvPr/>
        </p:nvCxnSpPr>
        <p:spPr>
          <a:xfrm>
            <a:off x="6385582" y="2551175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sp>
        <p:nvSpPr>
          <p:cNvPr id="389" name="Shape 1030"/>
          <p:cNvSpPr/>
          <p:nvPr/>
        </p:nvSpPr>
        <p:spPr>
          <a:xfrm>
            <a:off x="2727472" y="3282783"/>
            <a:ext cx="841322" cy="40769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MUX. </a:t>
            </a:r>
            <a:r>
              <a:rPr lang="pt-BR" sz="9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Analog</a:t>
            </a:r>
            <a:endParaRPr lang="pt-BR" sz="9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1034"/>
          <p:cNvCxnSpPr/>
          <p:nvPr/>
        </p:nvCxnSpPr>
        <p:spPr>
          <a:xfrm>
            <a:off x="2636192" y="1715920"/>
            <a:ext cx="0" cy="1434292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Shape 1032"/>
          <p:cNvCxnSpPr>
            <a:stCxn id="578" idx="2"/>
          </p:cNvCxnSpPr>
          <p:nvPr/>
        </p:nvCxnSpPr>
        <p:spPr>
          <a:xfrm>
            <a:off x="3213938" y="1965545"/>
            <a:ext cx="3767" cy="1317238"/>
          </a:xfrm>
          <a:prstGeom prst="straightConnector1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5" name="Shape 1000"/>
          <p:cNvCxnSpPr>
            <a:stCxn id="975" idx="2"/>
          </p:cNvCxnSpPr>
          <p:nvPr/>
        </p:nvCxnSpPr>
        <p:spPr>
          <a:xfrm>
            <a:off x="4157491" y="1917978"/>
            <a:ext cx="0" cy="2197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7" name="Shape 1032"/>
          <p:cNvCxnSpPr>
            <a:stCxn id="1030" idx="1"/>
          </p:cNvCxnSpPr>
          <p:nvPr/>
        </p:nvCxnSpPr>
        <p:spPr>
          <a:xfrm rot="10800000" flipV="1">
            <a:off x="3318004" y="2765039"/>
            <a:ext cx="132127" cy="509778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1" name="Shape 1004"/>
          <p:cNvCxnSpPr/>
          <p:nvPr/>
        </p:nvCxnSpPr>
        <p:spPr>
          <a:xfrm flipH="1" flipV="1">
            <a:off x="2278814" y="1859358"/>
            <a:ext cx="172286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2" name="Shape 1004"/>
          <p:cNvCxnSpPr/>
          <p:nvPr/>
        </p:nvCxnSpPr>
        <p:spPr>
          <a:xfrm flipH="1" flipV="1">
            <a:off x="2293484" y="2335841"/>
            <a:ext cx="157616" cy="413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1004"/>
          <p:cNvCxnSpPr/>
          <p:nvPr/>
        </p:nvCxnSpPr>
        <p:spPr>
          <a:xfrm flipH="1" flipV="1">
            <a:off x="2286206" y="2784481"/>
            <a:ext cx="168969" cy="733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1003"/>
          <p:cNvCxnSpPr/>
          <p:nvPr/>
        </p:nvCxnSpPr>
        <p:spPr>
          <a:xfrm rot="16200000" flipH="1">
            <a:off x="2374852" y="1936512"/>
            <a:ext cx="2850630" cy="2689984"/>
          </a:xfrm>
          <a:prstGeom prst="bentConnector3">
            <a:avLst>
              <a:gd name="adj1" fmla="val 100343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1004"/>
          <p:cNvCxnSpPr/>
          <p:nvPr/>
        </p:nvCxnSpPr>
        <p:spPr>
          <a:xfrm flipH="1" flipV="1">
            <a:off x="2286206" y="3240058"/>
            <a:ext cx="164894" cy="536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0" name="Grupo 249"/>
          <p:cNvGrpSpPr/>
          <p:nvPr/>
        </p:nvGrpSpPr>
        <p:grpSpPr>
          <a:xfrm>
            <a:off x="1627367" y="2886069"/>
            <a:ext cx="656412" cy="413453"/>
            <a:chOff x="4986970" y="5521897"/>
            <a:chExt cx="699900" cy="648000"/>
          </a:xfrm>
        </p:grpSpPr>
        <p:sp>
          <p:nvSpPr>
            <p:cNvPr id="251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Conector reto 251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to 252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/>
            <p:cNvCxnSpPr>
              <a:endCxn id="251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upo 256"/>
          <p:cNvGrpSpPr/>
          <p:nvPr/>
        </p:nvGrpSpPr>
        <p:grpSpPr>
          <a:xfrm>
            <a:off x="1627367" y="2435426"/>
            <a:ext cx="656412" cy="413453"/>
            <a:chOff x="4986970" y="5521897"/>
            <a:chExt cx="699900" cy="648000"/>
          </a:xfrm>
        </p:grpSpPr>
        <p:sp>
          <p:nvSpPr>
            <p:cNvPr id="25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Conector reto 25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to 25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>
              <a:endCxn id="25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o 261"/>
          <p:cNvGrpSpPr/>
          <p:nvPr/>
        </p:nvGrpSpPr>
        <p:grpSpPr>
          <a:xfrm>
            <a:off x="1627367" y="1981466"/>
            <a:ext cx="656412" cy="413453"/>
            <a:chOff x="4986970" y="5521897"/>
            <a:chExt cx="699900" cy="648000"/>
          </a:xfrm>
        </p:grpSpPr>
        <p:sp>
          <p:nvSpPr>
            <p:cNvPr id="26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" name="Conector reto 26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to 265"/>
            <p:cNvCxnSpPr>
              <a:endCxn id="26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upo 266"/>
          <p:cNvGrpSpPr/>
          <p:nvPr/>
        </p:nvGrpSpPr>
        <p:grpSpPr>
          <a:xfrm>
            <a:off x="1627367" y="1522855"/>
            <a:ext cx="656412" cy="413453"/>
            <a:chOff x="4986970" y="5521897"/>
            <a:chExt cx="699900" cy="648000"/>
          </a:xfrm>
        </p:grpSpPr>
        <p:sp>
          <p:nvSpPr>
            <p:cNvPr id="26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" name="Conector reto 26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to 270"/>
            <p:cNvCxnSpPr>
              <a:endCxn id="26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hape 1032"/>
          <p:cNvCxnSpPr>
            <a:stCxn id="389" idx="2"/>
          </p:cNvCxnSpPr>
          <p:nvPr/>
        </p:nvCxnSpPr>
        <p:spPr>
          <a:xfrm rot="16200000" flipH="1">
            <a:off x="3676106" y="3162502"/>
            <a:ext cx="928431" cy="1984376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9" name="Shape 972"/>
          <p:cNvSpPr/>
          <p:nvPr/>
        </p:nvSpPr>
        <p:spPr>
          <a:xfrm>
            <a:off x="146299" y="1482507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0" name="Shape 1021"/>
          <p:cNvSpPr/>
          <p:nvPr/>
        </p:nvSpPr>
        <p:spPr>
          <a:xfrm>
            <a:off x="427200" y="1034515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2" name="Shape 1060"/>
          <p:cNvSpPr txBox="1"/>
          <p:nvPr/>
        </p:nvSpPr>
        <p:spPr>
          <a:xfrm>
            <a:off x="35496" y="1043002"/>
            <a:ext cx="391703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972"/>
          <p:cNvSpPr/>
          <p:nvPr/>
        </p:nvSpPr>
        <p:spPr>
          <a:xfrm>
            <a:off x="146299" y="548023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8" name="Shape 1021"/>
          <p:cNvSpPr/>
          <p:nvPr/>
        </p:nvSpPr>
        <p:spPr>
          <a:xfrm>
            <a:off x="427200" y="100031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9" name="Shape 1060"/>
          <p:cNvSpPr txBox="1"/>
          <p:nvPr/>
        </p:nvSpPr>
        <p:spPr>
          <a:xfrm>
            <a:off x="35497" y="108518"/>
            <a:ext cx="432048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Retângulo 315"/>
          <p:cNvSpPr/>
          <p:nvPr/>
        </p:nvSpPr>
        <p:spPr>
          <a:xfrm>
            <a:off x="35496" y="44624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Solar </a:t>
            </a:r>
            <a:r>
              <a:rPr lang="pt-BR" sz="1800" dirty="0" err="1"/>
              <a:t>Panel</a:t>
            </a:r>
            <a:endParaRPr lang="pt-BR" sz="1800" dirty="0"/>
          </a:p>
        </p:txBody>
      </p:sp>
      <p:sp>
        <p:nvSpPr>
          <p:cNvPr id="323" name="Shape 972"/>
          <p:cNvSpPr/>
          <p:nvPr/>
        </p:nvSpPr>
        <p:spPr>
          <a:xfrm>
            <a:off x="144141" y="3356730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24" name="Shape 1021"/>
          <p:cNvSpPr/>
          <p:nvPr/>
        </p:nvSpPr>
        <p:spPr>
          <a:xfrm>
            <a:off x="425042" y="2908738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25" name="Shape 1060"/>
          <p:cNvSpPr txBox="1"/>
          <p:nvPr/>
        </p:nvSpPr>
        <p:spPr>
          <a:xfrm>
            <a:off x="33338" y="2917225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</a:p>
        </p:txBody>
      </p:sp>
      <p:cxnSp>
        <p:nvCxnSpPr>
          <p:cNvPr id="331" name="Shape 1039"/>
          <p:cNvCxnSpPr>
            <a:stCxn id="310" idx="3"/>
            <a:endCxn id="263" idx="1"/>
          </p:cNvCxnSpPr>
          <p:nvPr/>
        </p:nvCxnSpPr>
        <p:spPr>
          <a:xfrm>
            <a:off x="1074011" y="1199636"/>
            <a:ext cx="553356" cy="988557"/>
          </a:xfrm>
          <a:prstGeom prst="bentConnector3">
            <a:avLst>
              <a:gd name="adj1" fmla="val 56885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7" name="Shape 1039"/>
          <p:cNvCxnSpPr>
            <a:endCxn id="251" idx="1"/>
          </p:cNvCxnSpPr>
          <p:nvPr/>
        </p:nvCxnSpPr>
        <p:spPr>
          <a:xfrm flipV="1">
            <a:off x="1074011" y="3092796"/>
            <a:ext cx="553356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8" name="Shape 821"/>
          <p:cNvCxnSpPr>
            <a:stCxn id="309" idx="3"/>
          </p:cNvCxnSpPr>
          <p:nvPr/>
        </p:nvCxnSpPr>
        <p:spPr>
          <a:xfrm>
            <a:off x="1074011" y="1625623"/>
            <a:ext cx="207102" cy="5533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821"/>
          <p:cNvCxnSpPr>
            <a:stCxn id="317" idx="3"/>
          </p:cNvCxnSpPr>
          <p:nvPr/>
        </p:nvCxnSpPr>
        <p:spPr>
          <a:xfrm flipV="1">
            <a:off x="1074011" y="690563"/>
            <a:ext cx="202339" cy="576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3" name="Shape 821"/>
          <p:cNvCxnSpPr>
            <a:stCxn id="972" idx="3"/>
          </p:cNvCxnSpPr>
          <p:nvPr/>
        </p:nvCxnSpPr>
        <p:spPr>
          <a:xfrm>
            <a:off x="1073438" y="2563742"/>
            <a:ext cx="212437" cy="864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4" name="Shape 821"/>
          <p:cNvCxnSpPr/>
          <p:nvPr/>
        </p:nvCxnSpPr>
        <p:spPr>
          <a:xfrm>
            <a:off x="1092646" y="3480070"/>
            <a:ext cx="181244" cy="0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6" name="Shape 1063"/>
          <p:cNvCxnSpPr>
            <a:endCxn id="389" idx="1"/>
          </p:cNvCxnSpPr>
          <p:nvPr/>
        </p:nvCxnSpPr>
        <p:spPr>
          <a:xfrm rot="16200000" flipH="1">
            <a:off x="600306" y="1359462"/>
            <a:ext cx="2805591" cy="1448741"/>
          </a:xfrm>
          <a:prstGeom prst="bentConnector2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6" name="Shape 1004"/>
          <p:cNvCxnSpPr/>
          <p:nvPr/>
        </p:nvCxnSpPr>
        <p:spPr>
          <a:xfrm flipV="1">
            <a:off x="2743323" y="3688627"/>
            <a:ext cx="0" cy="101819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2" name="Shape 821"/>
          <p:cNvCxnSpPr/>
          <p:nvPr/>
        </p:nvCxnSpPr>
        <p:spPr>
          <a:xfrm flipH="1">
            <a:off x="7616869" y="3918568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3" name="Shape 1004"/>
          <p:cNvCxnSpPr/>
          <p:nvPr/>
        </p:nvCxnSpPr>
        <p:spPr>
          <a:xfrm flipH="1" flipV="1">
            <a:off x="7341289" y="3890116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1" name="Retângulo 300"/>
          <p:cNvSpPr/>
          <p:nvPr/>
        </p:nvSpPr>
        <p:spPr>
          <a:xfrm>
            <a:off x="34923" y="1917227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Solar </a:t>
            </a:r>
            <a:r>
              <a:rPr lang="pt-BR" sz="1800" dirty="0" err="1"/>
              <a:t>Panel</a:t>
            </a:r>
            <a:endParaRPr lang="pt-BR" sz="1800" dirty="0"/>
          </a:p>
        </p:txBody>
      </p:sp>
      <p:sp>
        <p:nvSpPr>
          <p:cNvPr id="306" name="Retângulo 305"/>
          <p:cNvSpPr/>
          <p:nvPr/>
        </p:nvSpPr>
        <p:spPr>
          <a:xfrm>
            <a:off x="35496" y="979108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Solar </a:t>
            </a:r>
            <a:r>
              <a:rPr lang="pt-BR" sz="1800" dirty="0" err="1"/>
              <a:t>Panel</a:t>
            </a:r>
            <a:endParaRPr lang="pt-BR" sz="1800" dirty="0"/>
          </a:p>
        </p:txBody>
      </p:sp>
      <p:sp>
        <p:nvSpPr>
          <p:cNvPr id="322" name="Retângulo 321"/>
          <p:cNvSpPr/>
          <p:nvPr/>
        </p:nvSpPr>
        <p:spPr>
          <a:xfrm>
            <a:off x="33338" y="2853331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Solar </a:t>
            </a:r>
            <a:r>
              <a:rPr lang="pt-BR" sz="1800" dirty="0" err="1"/>
              <a:t>Panel</a:t>
            </a:r>
            <a:endParaRPr lang="pt-BR" sz="1800" dirty="0"/>
          </a:p>
        </p:txBody>
      </p:sp>
      <p:grpSp>
        <p:nvGrpSpPr>
          <p:cNvPr id="168" name="Grupo 167"/>
          <p:cNvGrpSpPr/>
          <p:nvPr/>
        </p:nvGrpSpPr>
        <p:grpSpPr>
          <a:xfrm>
            <a:off x="3946818" y="4017833"/>
            <a:ext cx="819454" cy="563295"/>
            <a:chOff x="1739114" y="3395319"/>
            <a:chExt cx="819454" cy="563295"/>
          </a:xfrm>
        </p:grpSpPr>
        <p:sp>
          <p:nvSpPr>
            <p:cNvPr id="169" name="Shape 1037"/>
            <p:cNvSpPr/>
            <p:nvPr/>
          </p:nvSpPr>
          <p:spPr>
            <a:xfrm>
              <a:off x="1739114" y="3395319"/>
              <a:ext cx="818889" cy="53076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010"/>
            <p:cNvSpPr/>
            <p:nvPr/>
          </p:nvSpPr>
          <p:spPr>
            <a:xfrm>
              <a:off x="1840396" y="3454781"/>
              <a:ext cx="616323" cy="3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CaixaDeTexto 171"/>
            <p:cNvSpPr txBox="1"/>
            <p:nvPr/>
          </p:nvSpPr>
          <p:spPr>
            <a:xfrm>
              <a:off x="1746386" y="3743170"/>
              <a:ext cx="812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Comunicação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3" name="Grupo 172"/>
          <p:cNvGrpSpPr/>
          <p:nvPr/>
        </p:nvGrpSpPr>
        <p:grpSpPr>
          <a:xfrm>
            <a:off x="2915816" y="4796982"/>
            <a:ext cx="1763827" cy="581493"/>
            <a:chOff x="1872068" y="4508932"/>
            <a:chExt cx="1763827" cy="596050"/>
          </a:xfrm>
        </p:grpSpPr>
        <p:sp>
          <p:nvSpPr>
            <p:cNvPr id="174" name="Shape 1037"/>
            <p:cNvSpPr/>
            <p:nvPr/>
          </p:nvSpPr>
          <p:spPr>
            <a:xfrm>
              <a:off x="1872068" y="4508932"/>
              <a:ext cx="1763827" cy="59065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CaixaDeTexto 174"/>
            <p:cNvSpPr txBox="1"/>
            <p:nvPr/>
          </p:nvSpPr>
          <p:spPr>
            <a:xfrm>
              <a:off x="1889886" y="4884145"/>
              <a:ext cx="1728190" cy="22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>
                  <a:solidFill>
                    <a:schemeClr val="bg1"/>
                  </a:solidFill>
                </a:rPr>
                <a:t>Suporte para Desenvolvimento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76" name="Shape 1010"/>
            <p:cNvSpPr/>
            <p:nvPr/>
          </p:nvSpPr>
          <p:spPr>
            <a:xfrm>
              <a:off x="2771545" y="4547874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Tx / Rx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035"/>
            <p:cNvSpPr/>
            <p:nvPr/>
          </p:nvSpPr>
          <p:spPr>
            <a:xfrm>
              <a:off x="2780674" y="4751041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LEDs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035"/>
            <p:cNvSpPr/>
            <p:nvPr/>
          </p:nvSpPr>
          <p:spPr>
            <a:xfrm>
              <a:off x="1915853" y="4757458"/>
              <a:ext cx="808700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CHAVEs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Retângulo 539"/>
          <p:cNvSpPr/>
          <p:nvPr/>
        </p:nvSpPr>
        <p:spPr>
          <a:xfrm>
            <a:off x="2872776" y="1320800"/>
            <a:ext cx="6221179" cy="4069729"/>
          </a:xfrm>
          <a:custGeom>
            <a:avLst/>
            <a:gdLst>
              <a:gd name="connsiteX0" fmla="*/ 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699260 w 6085289"/>
              <a:gd name="connsiteY0" fmla="*/ 0 h 4137879"/>
              <a:gd name="connsiteX1" fmla="*/ 6085289 w 6085289"/>
              <a:gd name="connsiteY1" fmla="*/ 0 h 4137879"/>
              <a:gd name="connsiteX2" fmla="*/ 6085289 w 6085289"/>
              <a:gd name="connsiteY2" fmla="*/ 4046439 h 4137879"/>
              <a:gd name="connsiteX3" fmla="*/ 0 w 6085289"/>
              <a:gd name="connsiteY3" fmla="*/ 4137879 h 4137879"/>
              <a:gd name="connsiteX0" fmla="*/ 1769110 w 6155139"/>
              <a:gd name="connsiteY0" fmla="*/ 0 h 4046439"/>
              <a:gd name="connsiteX1" fmla="*/ 6155139 w 6155139"/>
              <a:gd name="connsiteY1" fmla="*/ 0 h 4046439"/>
              <a:gd name="connsiteX2" fmla="*/ 6155139 w 6155139"/>
              <a:gd name="connsiteY2" fmla="*/ 4046439 h 4046439"/>
              <a:gd name="connsiteX3" fmla="*/ 0 w 6155139"/>
              <a:gd name="connsiteY3" fmla="*/ 3985479 h 4046439"/>
              <a:gd name="connsiteX0" fmla="*/ 1794510 w 6180539"/>
              <a:gd name="connsiteY0" fmla="*/ 0 h 4080729"/>
              <a:gd name="connsiteX1" fmla="*/ 6180539 w 6180539"/>
              <a:gd name="connsiteY1" fmla="*/ 0 h 4080729"/>
              <a:gd name="connsiteX2" fmla="*/ 6180539 w 6180539"/>
              <a:gd name="connsiteY2" fmla="*/ 4046439 h 4080729"/>
              <a:gd name="connsiteX3" fmla="*/ 0 w 6180539"/>
              <a:gd name="connsiteY3" fmla="*/ 4080729 h 4080729"/>
              <a:gd name="connsiteX0" fmla="*/ 1826260 w 6212289"/>
              <a:gd name="connsiteY0" fmla="*/ 0 h 4068029"/>
              <a:gd name="connsiteX1" fmla="*/ 6212289 w 6212289"/>
              <a:gd name="connsiteY1" fmla="*/ 0 h 4068029"/>
              <a:gd name="connsiteX2" fmla="*/ 6212289 w 6212289"/>
              <a:gd name="connsiteY2" fmla="*/ 4046439 h 4068029"/>
              <a:gd name="connsiteX3" fmla="*/ 0 w 6212289"/>
              <a:gd name="connsiteY3" fmla="*/ 4068029 h 4068029"/>
              <a:gd name="connsiteX0" fmla="*/ 1826260 w 6212289"/>
              <a:gd name="connsiteY0" fmla="*/ 170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5099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264795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883410 w 6212289"/>
              <a:gd name="connsiteY0" fmla="*/ 264965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8083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7321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6" fmla="*/ 0 w 6221179"/>
              <a:gd name="connsiteY6" fmla="*/ 2584880 h 406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1179" h="4069729">
                <a:moveTo>
                  <a:pt x="0" y="2584880"/>
                </a:moveTo>
                <a:lnTo>
                  <a:pt x="1882104" y="2590800"/>
                </a:lnTo>
                <a:cubicBezTo>
                  <a:pt x="1877871" y="1727200"/>
                  <a:pt x="1881257" y="863600"/>
                  <a:pt x="1877024" y="0"/>
                </a:cubicBezTo>
                <a:lnTo>
                  <a:pt x="6221179" y="1700"/>
                </a:lnTo>
                <a:lnTo>
                  <a:pt x="6221179" y="4048139"/>
                </a:lnTo>
                <a:lnTo>
                  <a:pt x="8890" y="4069729"/>
                </a:lnTo>
                <a:lnTo>
                  <a:pt x="0" y="258488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</a:t>
            </a:r>
            <a:r>
              <a:rPr lang="pt-BR" sz="2400" dirty="0" smtClean="0"/>
              <a:t>                       </a:t>
            </a:r>
            <a:r>
              <a:rPr lang="pt-BR" sz="2400" dirty="0" err="1" smtClean="0"/>
              <a:t>Board</a:t>
            </a:r>
            <a:r>
              <a:rPr lang="pt-BR" sz="2400" dirty="0" smtClean="0"/>
              <a:t> </a:t>
            </a:r>
            <a:r>
              <a:rPr lang="pt-BR" sz="2400" dirty="0"/>
              <a:t>Control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9981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Shape 1039"/>
          <p:cNvCxnSpPr>
            <a:stCxn id="318" idx="3"/>
            <a:endCxn id="268" idx="1"/>
          </p:cNvCxnSpPr>
          <p:nvPr/>
        </p:nvCxnSpPr>
        <p:spPr>
          <a:xfrm>
            <a:off x="1074011" y="265152"/>
            <a:ext cx="553356" cy="1464430"/>
          </a:xfrm>
          <a:prstGeom prst="bentConnector3">
            <a:avLst>
              <a:gd name="adj1" fmla="val 66352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40" name="Retângulo 539"/>
          <p:cNvSpPr/>
          <p:nvPr/>
        </p:nvSpPr>
        <p:spPr>
          <a:xfrm>
            <a:off x="2872776" y="1320800"/>
            <a:ext cx="6221179" cy="4069729"/>
          </a:xfrm>
          <a:custGeom>
            <a:avLst/>
            <a:gdLst>
              <a:gd name="connsiteX0" fmla="*/ 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699260 w 6085289"/>
              <a:gd name="connsiteY0" fmla="*/ 0 h 4137879"/>
              <a:gd name="connsiteX1" fmla="*/ 6085289 w 6085289"/>
              <a:gd name="connsiteY1" fmla="*/ 0 h 4137879"/>
              <a:gd name="connsiteX2" fmla="*/ 6085289 w 6085289"/>
              <a:gd name="connsiteY2" fmla="*/ 4046439 h 4137879"/>
              <a:gd name="connsiteX3" fmla="*/ 0 w 6085289"/>
              <a:gd name="connsiteY3" fmla="*/ 4137879 h 4137879"/>
              <a:gd name="connsiteX0" fmla="*/ 1769110 w 6155139"/>
              <a:gd name="connsiteY0" fmla="*/ 0 h 4046439"/>
              <a:gd name="connsiteX1" fmla="*/ 6155139 w 6155139"/>
              <a:gd name="connsiteY1" fmla="*/ 0 h 4046439"/>
              <a:gd name="connsiteX2" fmla="*/ 6155139 w 6155139"/>
              <a:gd name="connsiteY2" fmla="*/ 4046439 h 4046439"/>
              <a:gd name="connsiteX3" fmla="*/ 0 w 6155139"/>
              <a:gd name="connsiteY3" fmla="*/ 3985479 h 4046439"/>
              <a:gd name="connsiteX0" fmla="*/ 1794510 w 6180539"/>
              <a:gd name="connsiteY0" fmla="*/ 0 h 4080729"/>
              <a:gd name="connsiteX1" fmla="*/ 6180539 w 6180539"/>
              <a:gd name="connsiteY1" fmla="*/ 0 h 4080729"/>
              <a:gd name="connsiteX2" fmla="*/ 6180539 w 6180539"/>
              <a:gd name="connsiteY2" fmla="*/ 4046439 h 4080729"/>
              <a:gd name="connsiteX3" fmla="*/ 0 w 6180539"/>
              <a:gd name="connsiteY3" fmla="*/ 4080729 h 4080729"/>
              <a:gd name="connsiteX0" fmla="*/ 1826260 w 6212289"/>
              <a:gd name="connsiteY0" fmla="*/ 0 h 4068029"/>
              <a:gd name="connsiteX1" fmla="*/ 6212289 w 6212289"/>
              <a:gd name="connsiteY1" fmla="*/ 0 h 4068029"/>
              <a:gd name="connsiteX2" fmla="*/ 6212289 w 6212289"/>
              <a:gd name="connsiteY2" fmla="*/ 4046439 h 4068029"/>
              <a:gd name="connsiteX3" fmla="*/ 0 w 6212289"/>
              <a:gd name="connsiteY3" fmla="*/ 4068029 h 4068029"/>
              <a:gd name="connsiteX0" fmla="*/ 1826260 w 6212289"/>
              <a:gd name="connsiteY0" fmla="*/ 170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5099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264795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883410 w 6212289"/>
              <a:gd name="connsiteY0" fmla="*/ 264965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8083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7321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6" fmla="*/ 0 w 6221179"/>
              <a:gd name="connsiteY6" fmla="*/ 2584880 h 406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1179" h="4069729">
                <a:moveTo>
                  <a:pt x="0" y="2584880"/>
                </a:moveTo>
                <a:lnTo>
                  <a:pt x="1882104" y="2590800"/>
                </a:lnTo>
                <a:cubicBezTo>
                  <a:pt x="1877871" y="1727200"/>
                  <a:pt x="1881257" y="863600"/>
                  <a:pt x="1877024" y="0"/>
                </a:cubicBezTo>
                <a:lnTo>
                  <a:pt x="6221179" y="1700"/>
                </a:lnTo>
                <a:lnTo>
                  <a:pt x="6221179" y="4048139"/>
                </a:lnTo>
                <a:lnTo>
                  <a:pt x="8890" y="4069729"/>
                </a:lnTo>
                <a:lnTo>
                  <a:pt x="0" y="25848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</a:t>
            </a:r>
            <a:endParaRPr lang="pt-BR" sz="2400" dirty="0"/>
          </a:p>
        </p:txBody>
      </p:sp>
      <p:sp>
        <p:nvSpPr>
          <p:cNvPr id="972" name="Shape 972"/>
          <p:cNvSpPr/>
          <p:nvPr/>
        </p:nvSpPr>
        <p:spPr>
          <a:xfrm>
            <a:off x="145726" y="2420626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1021" name="Shape 1021"/>
          <p:cNvSpPr/>
          <p:nvPr/>
        </p:nvSpPr>
        <p:spPr>
          <a:xfrm>
            <a:off x="426627" y="1972634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02" name="Shape 1060"/>
          <p:cNvSpPr txBox="1"/>
          <p:nvPr/>
        </p:nvSpPr>
        <p:spPr>
          <a:xfrm>
            <a:off x="34923" y="1981121"/>
            <a:ext cx="50462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+Y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3742982" y="1506433"/>
            <a:ext cx="829018" cy="411545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Carregador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</a:t>
            </a:r>
          </a:p>
        </p:txBody>
      </p:sp>
      <p:sp>
        <p:nvSpPr>
          <p:cNvPr id="976" name="Shape 976"/>
          <p:cNvSpPr/>
          <p:nvPr/>
        </p:nvSpPr>
        <p:spPr>
          <a:xfrm>
            <a:off x="7792093" y="139192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voltage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Shape 977"/>
          <p:cNvSpPr/>
          <p:nvPr/>
        </p:nvSpPr>
        <p:spPr>
          <a:xfrm>
            <a:off x="5152922" y="1414674"/>
            <a:ext cx="1152168" cy="35877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Conberter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12v/1A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5152922" y="2140547"/>
            <a:ext cx="1152168" cy="36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Converter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5v/2A</a:t>
            </a:r>
          </a:p>
        </p:txBody>
      </p:sp>
      <p:sp>
        <p:nvSpPr>
          <p:cNvPr id="979" name="Shape 979"/>
          <p:cNvSpPr/>
          <p:nvPr/>
        </p:nvSpPr>
        <p:spPr>
          <a:xfrm>
            <a:off x="5152922" y="2832080"/>
            <a:ext cx="1152168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Converter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3v3/3A</a:t>
            </a:r>
          </a:p>
        </p:txBody>
      </p:sp>
      <p:sp>
        <p:nvSpPr>
          <p:cNvPr id="980" name="Shape 980"/>
          <p:cNvSpPr/>
          <p:nvPr/>
        </p:nvSpPr>
        <p:spPr>
          <a:xfrm>
            <a:off x="3625804" y="3289838"/>
            <a:ext cx="946196" cy="454254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</a:t>
            </a: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Buck-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 </a:t>
            </a:r>
          </a:p>
        </p:txBody>
      </p:sp>
      <p:sp>
        <p:nvSpPr>
          <p:cNvPr id="987" name="Shape 987"/>
          <p:cNvSpPr/>
          <p:nvPr/>
        </p:nvSpPr>
        <p:spPr>
          <a:xfrm>
            <a:off x="8718700" y="1392444"/>
            <a:ext cx="254100" cy="376474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8" name="Shape 988"/>
          <p:cNvCxnSpPr>
            <a:stCxn id="976" idx="3"/>
          </p:cNvCxnSpPr>
          <p:nvPr/>
        </p:nvCxnSpPr>
        <p:spPr>
          <a:xfrm>
            <a:off x="8491993" y="1715920"/>
            <a:ext cx="243507" cy="138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3" name="Shape 993"/>
          <p:cNvSpPr/>
          <p:nvPr/>
        </p:nvSpPr>
        <p:spPr>
          <a:xfrm>
            <a:off x="5145159" y="4439874"/>
            <a:ext cx="10800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</a:t>
            </a:r>
          </a:p>
          <a:p>
            <a:pPr lvl="0" algn="ctr">
              <a:buClr>
                <a:schemeClr val="lt1"/>
              </a:buClr>
              <a:buSzPct val="25000"/>
            </a:pP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Shape 999"/>
          <p:cNvCxnSpPr>
            <a:endCxn id="977" idx="1"/>
          </p:cNvCxnSpPr>
          <p:nvPr/>
        </p:nvCxnSpPr>
        <p:spPr>
          <a:xfrm>
            <a:off x="4893038" y="1594064"/>
            <a:ext cx="25988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0" name="Shape 1000"/>
          <p:cNvCxnSpPr>
            <a:endCxn id="978" idx="1"/>
          </p:cNvCxnSpPr>
          <p:nvPr/>
        </p:nvCxnSpPr>
        <p:spPr>
          <a:xfrm>
            <a:off x="4897491" y="2320547"/>
            <a:ext cx="255431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1" name="Shape 1001"/>
          <p:cNvCxnSpPr>
            <a:stCxn id="1029" idx="2"/>
          </p:cNvCxnSpPr>
          <p:nvPr/>
        </p:nvCxnSpPr>
        <p:spPr>
          <a:xfrm>
            <a:off x="4104874" y="2484336"/>
            <a:ext cx="0" cy="805502"/>
          </a:xfrm>
          <a:prstGeom prst="straightConnector1">
            <a:avLst/>
          </a:prstGeom>
          <a:noFill/>
          <a:ln w="508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2" name="Shape 1002"/>
          <p:cNvCxnSpPr>
            <a:stCxn id="286" idx="1"/>
          </p:cNvCxnSpPr>
          <p:nvPr/>
        </p:nvCxnSpPr>
        <p:spPr>
          <a:xfrm flipH="1">
            <a:off x="6411453" y="4406492"/>
            <a:ext cx="318253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27" name="Shape 1027"/>
          <p:cNvCxnSpPr>
            <a:stCxn id="578" idx="3"/>
            <a:endCxn id="975" idx="1"/>
          </p:cNvCxnSpPr>
          <p:nvPr/>
        </p:nvCxnSpPr>
        <p:spPr>
          <a:xfrm>
            <a:off x="3563888" y="1709921"/>
            <a:ext cx="179094" cy="2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28" name="Shape 1028"/>
          <p:cNvSpPr txBox="1"/>
          <p:nvPr/>
        </p:nvSpPr>
        <p:spPr>
          <a:xfrm>
            <a:off x="7651970" y="5107339"/>
            <a:ext cx="1441985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1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BOARD CONTROL</a:t>
            </a:r>
            <a:endParaRPr lang="pt-BR" sz="1100" b="1" i="0" u="none" strike="noStrike" cap="none" baseline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Shape 1029"/>
          <p:cNvSpPr/>
          <p:nvPr/>
        </p:nvSpPr>
        <p:spPr>
          <a:xfrm>
            <a:off x="3637035" y="2155714"/>
            <a:ext cx="935678" cy="328622"/>
          </a:xfrm>
          <a:prstGeom prst="rect">
            <a:avLst/>
          </a:prstGeom>
          <a:solidFill>
            <a:srgbClr val="31859B"/>
          </a:solidFill>
          <a:ln w="25400" cap="flat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BATERIA </a:t>
            </a:r>
            <a:r>
              <a:rPr lang="pt-BR" sz="1050" b="1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8.4</a:t>
            </a: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Ion-Lithium</a:t>
            </a:r>
            <a:endParaRPr lang="pt-BR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3450130" y="2605134"/>
            <a:ext cx="501606" cy="319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9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temp.</a:t>
            </a:r>
          </a:p>
        </p:txBody>
      </p:sp>
      <p:cxnSp>
        <p:nvCxnSpPr>
          <p:cNvPr id="1031" name="Shape 1031"/>
          <p:cNvCxnSpPr/>
          <p:nvPr/>
        </p:nvCxnSpPr>
        <p:spPr>
          <a:xfrm>
            <a:off x="4104874" y="2605448"/>
            <a:ext cx="756461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34" name="Shape 1034"/>
          <p:cNvCxnSpPr/>
          <p:nvPr/>
        </p:nvCxnSpPr>
        <p:spPr>
          <a:xfrm>
            <a:off x="4878761" y="1594064"/>
            <a:ext cx="0" cy="2588431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Shape 1039"/>
          <p:cNvCxnSpPr>
            <a:endCxn id="344" idx="1"/>
          </p:cNvCxnSpPr>
          <p:nvPr/>
        </p:nvCxnSpPr>
        <p:spPr>
          <a:xfrm>
            <a:off x="4887084" y="3763995"/>
            <a:ext cx="1736983" cy="78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46" name="Shape 1046"/>
          <p:cNvSpPr/>
          <p:nvPr/>
        </p:nvSpPr>
        <p:spPr>
          <a:xfrm>
            <a:off x="7792093" y="2112007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voltage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7792093" y="283207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voltage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Shape 1060"/>
          <p:cNvSpPr txBox="1"/>
          <p:nvPr/>
        </p:nvSpPr>
        <p:spPr>
          <a:xfrm>
            <a:off x="1134093" y="3578193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PLACA </a:t>
            </a:r>
            <a:r>
              <a:rPr lang="pt-BR" sz="1050" b="1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CARREGADOR</a:t>
            </a:r>
          </a:p>
        </p:txBody>
      </p:sp>
      <p:cxnSp>
        <p:nvCxnSpPr>
          <p:cNvPr id="153" name="Shape 1026"/>
          <p:cNvCxnSpPr>
            <a:stCxn id="240" idx="3"/>
            <a:endCxn id="993" idx="3"/>
          </p:cNvCxnSpPr>
          <p:nvPr/>
        </p:nvCxnSpPr>
        <p:spPr>
          <a:xfrm flipH="1">
            <a:off x="6225159" y="4081310"/>
            <a:ext cx="79931" cy="682564"/>
          </a:xfrm>
          <a:prstGeom prst="bentConnector3">
            <a:avLst>
              <a:gd name="adj1" fmla="val -158887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3" name="Shape 988"/>
          <p:cNvCxnSpPr>
            <a:stCxn id="300" idx="3"/>
            <a:endCxn id="976" idx="1"/>
          </p:cNvCxnSpPr>
          <p:nvPr/>
        </p:nvCxnSpPr>
        <p:spPr>
          <a:xfrm flipV="1">
            <a:off x="7325699" y="1715920"/>
            <a:ext cx="466394" cy="52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6" name="Shape 988"/>
          <p:cNvCxnSpPr>
            <a:stCxn id="334" idx="3"/>
            <a:endCxn id="1046" idx="1"/>
          </p:cNvCxnSpPr>
          <p:nvPr/>
        </p:nvCxnSpPr>
        <p:spPr>
          <a:xfrm>
            <a:off x="7336393" y="2436000"/>
            <a:ext cx="455700" cy="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7" name="Shape 988"/>
          <p:cNvCxnSpPr>
            <a:stCxn id="354" idx="3"/>
            <a:endCxn id="1048" idx="1"/>
          </p:cNvCxnSpPr>
          <p:nvPr/>
        </p:nvCxnSpPr>
        <p:spPr>
          <a:xfrm>
            <a:off x="7336393" y="3156070"/>
            <a:ext cx="4557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9" name="Shape 988"/>
          <p:cNvCxnSpPr>
            <a:stCxn id="243" idx="3"/>
          </p:cNvCxnSpPr>
          <p:nvPr/>
        </p:nvCxnSpPr>
        <p:spPr>
          <a:xfrm>
            <a:off x="8491993" y="3760650"/>
            <a:ext cx="2267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9" name="Shape 1039"/>
          <p:cNvCxnSpPr>
            <a:stCxn id="344" idx="3"/>
            <a:endCxn id="243" idx="1"/>
          </p:cNvCxnSpPr>
          <p:nvPr/>
        </p:nvCxnSpPr>
        <p:spPr>
          <a:xfrm flipV="1">
            <a:off x="7344796" y="3760650"/>
            <a:ext cx="447297" cy="413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81" name="Grupo 180"/>
          <p:cNvGrpSpPr/>
          <p:nvPr/>
        </p:nvGrpSpPr>
        <p:grpSpPr>
          <a:xfrm>
            <a:off x="6625799" y="1392445"/>
            <a:ext cx="699900" cy="648000"/>
            <a:chOff x="4986973" y="5521897"/>
            <a:chExt cx="699900" cy="648000"/>
          </a:xfrm>
        </p:grpSpPr>
        <p:sp>
          <p:nvSpPr>
            <p:cNvPr id="300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Conector reto 159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to 30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to 30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to 310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to 314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to 320"/>
            <p:cNvCxnSpPr>
              <a:endCxn id="300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upo 332"/>
          <p:cNvGrpSpPr/>
          <p:nvPr/>
        </p:nvGrpSpPr>
        <p:grpSpPr>
          <a:xfrm>
            <a:off x="6617685" y="2112000"/>
            <a:ext cx="718708" cy="648000"/>
            <a:chOff x="4986973" y="5521897"/>
            <a:chExt cx="699900" cy="648000"/>
          </a:xfrm>
        </p:grpSpPr>
        <p:sp>
          <p:nvSpPr>
            <p:cNvPr id="33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5" name="Conector reto 33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to 33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to 33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to 33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to 33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to 33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to 34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to 341"/>
            <p:cNvCxnSpPr>
              <a:endCxn id="33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upo 342"/>
          <p:cNvGrpSpPr/>
          <p:nvPr/>
        </p:nvGrpSpPr>
        <p:grpSpPr>
          <a:xfrm>
            <a:off x="6624067" y="3553900"/>
            <a:ext cx="720729" cy="421764"/>
            <a:chOff x="4986970" y="5521897"/>
            <a:chExt cx="699900" cy="648000"/>
          </a:xfrm>
        </p:grpSpPr>
        <p:sp>
          <p:nvSpPr>
            <p:cNvPr id="344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Conector reto 344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to 345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to 349"/>
            <p:cNvCxnSpPr>
              <a:endCxn id="344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upo 352"/>
          <p:cNvGrpSpPr/>
          <p:nvPr/>
        </p:nvGrpSpPr>
        <p:grpSpPr>
          <a:xfrm>
            <a:off x="6636493" y="2832070"/>
            <a:ext cx="699900" cy="648000"/>
            <a:chOff x="4986973" y="5521897"/>
            <a:chExt cx="699900" cy="648000"/>
          </a:xfrm>
        </p:grpSpPr>
        <p:sp>
          <p:nvSpPr>
            <p:cNvPr id="354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Conector reto 354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to 355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to 356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to 357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to 358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to 359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to 360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to 361"/>
            <p:cNvCxnSpPr>
              <a:endCxn id="354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5" name="Shape 999"/>
          <p:cNvCxnSpPr>
            <a:stCxn id="977" idx="3"/>
          </p:cNvCxnSpPr>
          <p:nvPr/>
        </p:nvCxnSpPr>
        <p:spPr>
          <a:xfrm>
            <a:off x="6305090" y="1594064"/>
            <a:ext cx="312595" cy="96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8" name="Shape 999"/>
          <p:cNvCxnSpPr>
            <a:stCxn id="978" idx="3"/>
          </p:cNvCxnSpPr>
          <p:nvPr/>
        </p:nvCxnSpPr>
        <p:spPr>
          <a:xfrm>
            <a:off x="6305090" y="2320547"/>
            <a:ext cx="312595" cy="140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9" name="Shape 999"/>
          <p:cNvCxnSpPr/>
          <p:nvPr/>
        </p:nvCxnSpPr>
        <p:spPr>
          <a:xfrm>
            <a:off x="6315180" y="3043388"/>
            <a:ext cx="32769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1" name="Shape 1051"/>
          <p:cNvCxnSpPr>
            <a:endCxn id="286" idx="3"/>
          </p:cNvCxnSpPr>
          <p:nvPr/>
        </p:nvCxnSpPr>
        <p:spPr>
          <a:xfrm rot="5400000">
            <a:off x="6957813" y="2817005"/>
            <a:ext cx="1970494" cy="1208480"/>
          </a:xfrm>
          <a:prstGeom prst="bentConnector2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10" name="Shape 1051"/>
          <p:cNvCxnSpPr>
            <a:stCxn id="980" idx="3"/>
          </p:cNvCxnSpPr>
          <p:nvPr/>
        </p:nvCxnSpPr>
        <p:spPr>
          <a:xfrm flipV="1">
            <a:off x="4572000" y="1818777"/>
            <a:ext cx="1956845" cy="1698188"/>
          </a:xfrm>
          <a:prstGeom prst="bentConnector3">
            <a:avLst>
              <a:gd name="adj1" fmla="val 93807"/>
            </a:avLst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414" name="Shape 1051"/>
          <p:cNvCxnSpPr/>
          <p:nvPr/>
        </p:nvCxnSpPr>
        <p:spPr>
          <a:xfrm>
            <a:off x="6401661" y="3258404"/>
            <a:ext cx="22413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22" name="Shape 1051"/>
          <p:cNvCxnSpPr/>
          <p:nvPr/>
        </p:nvCxnSpPr>
        <p:spPr>
          <a:xfrm>
            <a:off x="6385582" y="1818777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443" name="Shape 1004"/>
          <p:cNvCxnSpPr/>
          <p:nvPr/>
        </p:nvCxnSpPr>
        <p:spPr>
          <a:xfrm flipH="1" flipV="1">
            <a:off x="7325699" y="1914027"/>
            <a:ext cx="222887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45" name="Shape 1063"/>
          <p:cNvCxnSpPr>
            <a:endCxn id="993" idx="2"/>
          </p:cNvCxnSpPr>
          <p:nvPr/>
        </p:nvCxnSpPr>
        <p:spPr>
          <a:xfrm rot="5400000">
            <a:off x="5069468" y="2528930"/>
            <a:ext cx="3174636" cy="1943253"/>
          </a:xfrm>
          <a:prstGeom prst="bentConnector3">
            <a:avLst>
              <a:gd name="adj1" fmla="val 107201"/>
            </a:avLst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454" name="Shape 1004"/>
          <p:cNvCxnSpPr/>
          <p:nvPr/>
        </p:nvCxnSpPr>
        <p:spPr>
          <a:xfrm flipH="1" flipV="1">
            <a:off x="7341289" y="2609016"/>
            <a:ext cx="207297" cy="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5" name="Shape 1004"/>
          <p:cNvCxnSpPr/>
          <p:nvPr/>
        </p:nvCxnSpPr>
        <p:spPr>
          <a:xfrm flipH="1" flipV="1">
            <a:off x="7341289" y="3336355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9" name="Shape 821"/>
          <p:cNvCxnSpPr/>
          <p:nvPr/>
        </p:nvCxnSpPr>
        <p:spPr>
          <a:xfrm flipH="1">
            <a:off x="7616869" y="1913964"/>
            <a:ext cx="175224" cy="67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5" name="Shape 821"/>
          <p:cNvCxnSpPr/>
          <p:nvPr/>
        </p:nvCxnSpPr>
        <p:spPr>
          <a:xfrm flipH="1">
            <a:off x="7616869" y="2614275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6" name="Shape 1003"/>
          <p:cNvCxnSpPr/>
          <p:nvPr/>
        </p:nvCxnSpPr>
        <p:spPr>
          <a:xfrm rot="5400000">
            <a:off x="5102482" y="2641706"/>
            <a:ext cx="3153906" cy="1712715"/>
          </a:xfrm>
          <a:prstGeom prst="bentConnector3">
            <a:avLst>
              <a:gd name="adj1" fmla="val 104764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Shape 1039"/>
          <p:cNvCxnSpPr>
            <a:endCxn id="578" idx="1"/>
          </p:cNvCxnSpPr>
          <p:nvPr/>
        </p:nvCxnSpPr>
        <p:spPr>
          <a:xfrm>
            <a:off x="2636192" y="1709921"/>
            <a:ext cx="227796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78" name="Shape 1052"/>
          <p:cNvSpPr/>
          <p:nvPr/>
        </p:nvSpPr>
        <p:spPr>
          <a:xfrm>
            <a:off x="2863988" y="1454297"/>
            <a:ext cx="699900" cy="511248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Tensão</a:t>
            </a: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orrente 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Shape 821"/>
          <p:cNvCxnSpPr/>
          <p:nvPr/>
        </p:nvCxnSpPr>
        <p:spPr>
          <a:xfrm flipH="1">
            <a:off x="7616869" y="3347284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1" name="Shape 991"/>
          <p:cNvCxnSpPr>
            <a:stCxn id="1021" idx="3"/>
            <a:endCxn id="258" idx="1"/>
          </p:cNvCxnSpPr>
          <p:nvPr/>
        </p:nvCxnSpPr>
        <p:spPr>
          <a:xfrm>
            <a:off x="1073438" y="2137755"/>
            <a:ext cx="553929" cy="504398"/>
          </a:xfrm>
          <a:prstGeom prst="bentConnector3">
            <a:avLst>
              <a:gd name="adj1" fmla="val 4914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9" name="Shape 1039"/>
          <p:cNvCxnSpPr>
            <a:stCxn id="268" idx="3"/>
          </p:cNvCxnSpPr>
          <p:nvPr/>
        </p:nvCxnSpPr>
        <p:spPr>
          <a:xfrm flipV="1">
            <a:off x="2283779" y="1727200"/>
            <a:ext cx="332421" cy="238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0" name="Shape 1039"/>
          <p:cNvCxnSpPr>
            <a:stCxn id="263" idx="3"/>
          </p:cNvCxnSpPr>
          <p:nvPr/>
        </p:nvCxnSpPr>
        <p:spPr>
          <a:xfrm flipV="1">
            <a:off x="2283779" y="2186649"/>
            <a:ext cx="332421" cy="1544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1" name="Shape 1039"/>
          <p:cNvCxnSpPr>
            <a:stCxn id="258" idx="3"/>
          </p:cNvCxnSpPr>
          <p:nvPr/>
        </p:nvCxnSpPr>
        <p:spPr>
          <a:xfrm>
            <a:off x="2283779" y="2642153"/>
            <a:ext cx="332421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2" name="Shape 1039"/>
          <p:cNvCxnSpPr/>
          <p:nvPr/>
        </p:nvCxnSpPr>
        <p:spPr>
          <a:xfrm>
            <a:off x="2294150" y="3092796"/>
            <a:ext cx="322050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1" name="Shape 1002"/>
          <p:cNvCxnSpPr/>
          <p:nvPr/>
        </p:nvCxnSpPr>
        <p:spPr>
          <a:xfrm>
            <a:off x="4860032" y="4182495"/>
            <a:ext cx="31767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52" name="Grupo 51"/>
          <p:cNvGrpSpPr/>
          <p:nvPr/>
        </p:nvGrpSpPr>
        <p:grpSpPr>
          <a:xfrm>
            <a:off x="3946818" y="4017833"/>
            <a:ext cx="819454" cy="563295"/>
            <a:chOff x="1739114" y="3395319"/>
            <a:chExt cx="819454" cy="563295"/>
          </a:xfrm>
        </p:grpSpPr>
        <p:sp>
          <p:nvSpPr>
            <p:cNvPr id="215" name="Shape 1037"/>
            <p:cNvSpPr/>
            <p:nvPr/>
          </p:nvSpPr>
          <p:spPr>
            <a:xfrm>
              <a:off x="1739114" y="3395319"/>
              <a:ext cx="818889" cy="53076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010"/>
            <p:cNvSpPr/>
            <p:nvPr/>
          </p:nvSpPr>
          <p:spPr>
            <a:xfrm>
              <a:off x="1840396" y="3454781"/>
              <a:ext cx="616323" cy="3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CaixaDeTexto 215"/>
            <p:cNvSpPr txBox="1"/>
            <p:nvPr/>
          </p:nvSpPr>
          <p:spPr>
            <a:xfrm>
              <a:off x="1746386" y="3743170"/>
              <a:ext cx="812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Comunication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hape 1009"/>
          <p:cNvCxnSpPr>
            <a:stCxn id="199" idx="3"/>
          </p:cNvCxnSpPr>
          <p:nvPr/>
        </p:nvCxnSpPr>
        <p:spPr>
          <a:xfrm>
            <a:off x="4664423" y="4239295"/>
            <a:ext cx="468084" cy="226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09" name="Shape 1009"/>
          <p:cNvCxnSpPr>
            <a:stCxn id="1037" idx="3"/>
          </p:cNvCxnSpPr>
          <p:nvPr/>
        </p:nvCxnSpPr>
        <p:spPr>
          <a:xfrm flipV="1">
            <a:off x="4679643" y="5045736"/>
            <a:ext cx="473279" cy="39364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grpSp>
        <p:nvGrpSpPr>
          <p:cNvPr id="1023" name="Grupo 1022"/>
          <p:cNvGrpSpPr/>
          <p:nvPr/>
        </p:nvGrpSpPr>
        <p:grpSpPr>
          <a:xfrm>
            <a:off x="2915816" y="4796982"/>
            <a:ext cx="1763827" cy="581493"/>
            <a:chOff x="1872068" y="4508932"/>
            <a:chExt cx="1763827" cy="596050"/>
          </a:xfrm>
        </p:grpSpPr>
        <p:sp>
          <p:nvSpPr>
            <p:cNvPr id="1037" name="Shape 1037"/>
            <p:cNvSpPr/>
            <p:nvPr/>
          </p:nvSpPr>
          <p:spPr>
            <a:xfrm>
              <a:off x="1872068" y="4508932"/>
              <a:ext cx="1763827" cy="59065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CaixaDeTexto 141"/>
            <p:cNvSpPr txBox="1"/>
            <p:nvPr/>
          </p:nvSpPr>
          <p:spPr>
            <a:xfrm>
              <a:off x="1889886" y="4884145"/>
              <a:ext cx="1728190" cy="22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Development</a:t>
              </a:r>
              <a:r>
                <a:rPr lang="pt-BR" sz="800" dirty="0" smtClean="0">
                  <a:solidFill>
                    <a:schemeClr val="bg1"/>
                  </a:solidFill>
                </a:rPr>
                <a:t> </a:t>
              </a:r>
              <a:r>
                <a:rPr lang="pt-BR" sz="800" dirty="0" err="1" smtClean="0">
                  <a:solidFill>
                    <a:schemeClr val="bg1"/>
                  </a:solidFill>
                </a:rPr>
                <a:t>Support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771545" y="4547874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Tx / Rx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1035"/>
            <p:cNvSpPr/>
            <p:nvPr/>
          </p:nvSpPr>
          <p:spPr>
            <a:xfrm>
              <a:off x="2780674" y="4751041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LEDs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1035"/>
            <p:cNvSpPr/>
            <p:nvPr/>
          </p:nvSpPr>
          <p:spPr>
            <a:xfrm>
              <a:off x="1915853" y="4757458"/>
              <a:ext cx="808700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Buttons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Shape 979"/>
          <p:cNvSpPr/>
          <p:nvPr/>
        </p:nvSpPr>
        <p:spPr>
          <a:xfrm>
            <a:off x="5152922" y="3909876"/>
            <a:ext cx="1152168" cy="34286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Converter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 uC</a:t>
            </a:r>
          </a:p>
        </p:txBody>
      </p:sp>
      <p:sp>
        <p:nvSpPr>
          <p:cNvPr id="243" name="Shape 1048"/>
          <p:cNvSpPr/>
          <p:nvPr/>
        </p:nvSpPr>
        <p:spPr>
          <a:xfrm>
            <a:off x="7792093" y="3550773"/>
            <a:ext cx="699900" cy="41975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voltage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pt-BR" sz="105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979"/>
          <p:cNvSpPr/>
          <p:nvPr/>
        </p:nvSpPr>
        <p:spPr>
          <a:xfrm>
            <a:off x="6729706" y="4313862"/>
            <a:ext cx="609114" cy="18525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DIODE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" name="Shape 1049"/>
          <p:cNvCxnSpPr>
            <a:stCxn id="1048" idx="3"/>
          </p:cNvCxnSpPr>
          <p:nvPr/>
        </p:nvCxnSpPr>
        <p:spPr>
          <a:xfrm flipV="1">
            <a:off x="8491993" y="3134268"/>
            <a:ext cx="226707" cy="2180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47" name="Shape 1047"/>
          <p:cNvCxnSpPr>
            <a:stCxn id="1046" idx="3"/>
          </p:cNvCxnSpPr>
          <p:nvPr/>
        </p:nvCxnSpPr>
        <p:spPr>
          <a:xfrm>
            <a:off x="8491993" y="2436007"/>
            <a:ext cx="2435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5" name="Shape 1000"/>
          <p:cNvCxnSpPr>
            <a:endCxn id="979" idx="1"/>
          </p:cNvCxnSpPr>
          <p:nvPr/>
        </p:nvCxnSpPr>
        <p:spPr>
          <a:xfrm>
            <a:off x="4897491" y="3156070"/>
            <a:ext cx="255431" cy="1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5" name="Shape 1051"/>
          <p:cNvCxnSpPr/>
          <p:nvPr/>
        </p:nvCxnSpPr>
        <p:spPr>
          <a:xfrm>
            <a:off x="6385582" y="2551175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sp>
        <p:nvSpPr>
          <p:cNvPr id="389" name="Shape 1030"/>
          <p:cNvSpPr/>
          <p:nvPr/>
        </p:nvSpPr>
        <p:spPr>
          <a:xfrm>
            <a:off x="2727472" y="3282783"/>
            <a:ext cx="841322" cy="40769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MUX. Analógico</a:t>
            </a:r>
            <a:endParaRPr lang="pt-BR" sz="9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1034"/>
          <p:cNvCxnSpPr/>
          <p:nvPr/>
        </p:nvCxnSpPr>
        <p:spPr>
          <a:xfrm>
            <a:off x="2636192" y="1715920"/>
            <a:ext cx="0" cy="1434292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Shape 1032"/>
          <p:cNvCxnSpPr>
            <a:stCxn id="578" idx="2"/>
          </p:cNvCxnSpPr>
          <p:nvPr/>
        </p:nvCxnSpPr>
        <p:spPr>
          <a:xfrm>
            <a:off x="3213938" y="1965545"/>
            <a:ext cx="3767" cy="1317238"/>
          </a:xfrm>
          <a:prstGeom prst="straightConnector1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5" name="Shape 1000"/>
          <p:cNvCxnSpPr>
            <a:stCxn id="975" idx="2"/>
          </p:cNvCxnSpPr>
          <p:nvPr/>
        </p:nvCxnSpPr>
        <p:spPr>
          <a:xfrm>
            <a:off x="4157491" y="1917978"/>
            <a:ext cx="0" cy="2197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7" name="Shape 1032"/>
          <p:cNvCxnSpPr>
            <a:stCxn id="1030" idx="1"/>
          </p:cNvCxnSpPr>
          <p:nvPr/>
        </p:nvCxnSpPr>
        <p:spPr>
          <a:xfrm rot="10800000" flipV="1">
            <a:off x="3318004" y="2765039"/>
            <a:ext cx="132127" cy="509778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1" name="Shape 1004"/>
          <p:cNvCxnSpPr/>
          <p:nvPr/>
        </p:nvCxnSpPr>
        <p:spPr>
          <a:xfrm flipH="1" flipV="1">
            <a:off x="2278814" y="1859358"/>
            <a:ext cx="172286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2" name="Shape 1004"/>
          <p:cNvCxnSpPr/>
          <p:nvPr/>
        </p:nvCxnSpPr>
        <p:spPr>
          <a:xfrm flipH="1" flipV="1">
            <a:off x="2293484" y="2335841"/>
            <a:ext cx="157616" cy="413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1004"/>
          <p:cNvCxnSpPr/>
          <p:nvPr/>
        </p:nvCxnSpPr>
        <p:spPr>
          <a:xfrm flipH="1" flipV="1">
            <a:off x="2286206" y="2784481"/>
            <a:ext cx="168969" cy="733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1003"/>
          <p:cNvCxnSpPr/>
          <p:nvPr/>
        </p:nvCxnSpPr>
        <p:spPr>
          <a:xfrm rot="16200000" flipH="1">
            <a:off x="2374852" y="1936512"/>
            <a:ext cx="2850630" cy="2689984"/>
          </a:xfrm>
          <a:prstGeom prst="bentConnector3">
            <a:avLst>
              <a:gd name="adj1" fmla="val 100343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1004"/>
          <p:cNvCxnSpPr/>
          <p:nvPr/>
        </p:nvCxnSpPr>
        <p:spPr>
          <a:xfrm flipH="1" flipV="1">
            <a:off x="2286206" y="3240058"/>
            <a:ext cx="164894" cy="536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0" name="Grupo 249"/>
          <p:cNvGrpSpPr/>
          <p:nvPr/>
        </p:nvGrpSpPr>
        <p:grpSpPr>
          <a:xfrm>
            <a:off x="1627367" y="2886069"/>
            <a:ext cx="656412" cy="413453"/>
            <a:chOff x="4986970" y="5521897"/>
            <a:chExt cx="699900" cy="648000"/>
          </a:xfrm>
        </p:grpSpPr>
        <p:sp>
          <p:nvSpPr>
            <p:cNvPr id="251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Conector reto 251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to 252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to 253"/>
            <p:cNvCxnSpPr>
              <a:endCxn id="251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upo 256"/>
          <p:cNvGrpSpPr/>
          <p:nvPr/>
        </p:nvGrpSpPr>
        <p:grpSpPr>
          <a:xfrm>
            <a:off x="1627367" y="2435426"/>
            <a:ext cx="656412" cy="413453"/>
            <a:chOff x="4986970" y="5521897"/>
            <a:chExt cx="699900" cy="648000"/>
          </a:xfrm>
        </p:grpSpPr>
        <p:sp>
          <p:nvSpPr>
            <p:cNvPr id="25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Conector reto 25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to 25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>
              <a:endCxn id="25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o 261"/>
          <p:cNvGrpSpPr/>
          <p:nvPr/>
        </p:nvGrpSpPr>
        <p:grpSpPr>
          <a:xfrm>
            <a:off x="1627367" y="1981466"/>
            <a:ext cx="656412" cy="413453"/>
            <a:chOff x="4986970" y="5521897"/>
            <a:chExt cx="699900" cy="648000"/>
          </a:xfrm>
        </p:grpSpPr>
        <p:sp>
          <p:nvSpPr>
            <p:cNvPr id="26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" name="Conector reto 26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to 265"/>
            <p:cNvCxnSpPr>
              <a:endCxn id="26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upo 266"/>
          <p:cNvGrpSpPr/>
          <p:nvPr/>
        </p:nvGrpSpPr>
        <p:grpSpPr>
          <a:xfrm>
            <a:off x="1627367" y="1522855"/>
            <a:ext cx="656412" cy="413453"/>
            <a:chOff x="4986970" y="5521897"/>
            <a:chExt cx="699900" cy="648000"/>
          </a:xfrm>
        </p:grpSpPr>
        <p:sp>
          <p:nvSpPr>
            <p:cNvPr id="26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" name="Conector reto 26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to 270"/>
            <p:cNvCxnSpPr>
              <a:endCxn id="26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hape 1032"/>
          <p:cNvCxnSpPr>
            <a:stCxn id="389" idx="2"/>
          </p:cNvCxnSpPr>
          <p:nvPr/>
        </p:nvCxnSpPr>
        <p:spPr>
          <a:xfrm rot="16200000" flipH="1">
            <a:off x="3676106" y="3162502"/>
            <a:ext cx="928431" cy="1984376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9" name="Shape 972"/>
          <p:cNvSpPr/>
          <p:nvPr/>
        </p:nvSpPr>
        <p:spPr>
          <a:xfrm>
            <a:off x="146299" y="1482507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0" name="Shape 1021"/>
          <p:cNvSpPr/>
          <p:nvPr/>
        </p:nvSpPr>
        <p:spPr>
          <a:xfrm>
            <a:off x="427200" y="1034515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2" name="Shape 1060"/>
          <p:cNvSpPr txBox="1"/>
          <p:nvPr/>
        </p:nvSpPr>
        <p:spPr>
          <a:xfrm>
            <a:off x="35496" y="1043002"/>
            <a:ext cx="391703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972"/>
          <p:cNvSpPr/>
          <p:nvPr/>
        </p:nvSpPr>
        <p:spPr>
          <a:xfrm>
            <a:off x="146299" y="548023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18" name="Shape 1021"/>
          <p:cNvSpPr/>
          <p:nvPr/>
        </p:nvSpPr>
        <p:spPr>
          <a:xfrm>
            <a:off x="427200" y="100031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19" name="Shape 1060"/>
          <p:cNvSpPr txBox="1"/>
          <p:nvPr/>
        </p:nvSpPr>
        <p:spPr>
          <a:xfrm>
            <a:off x="35497" y="108518"/>
            <a:ext cx="432048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endParaRPr lang="pt-BR" sz="1050" dirty="0" smtClean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Retângulo 315"/>
          <p:cNvSpPr/>
          <p:nvPr/>
        </p:nvSpPr>
        <p:spPr>
          <a:xfrm>
            <a:off x="35496" y="44624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Solar </a:t>
            </a:r>
            <a:r>
              <a:rPr lang="pt-BR" sz="1800" dirty="0" err="1"/>
              <a:t>Panel</a:t>
            </a:r>
            <a:endParaRPr lang="pt-BR" sz="1800" dirty="0"/>
          </a:p>
        </p:txBody>
      </p:sp>
      <p:sp>
        <p:nvSpPr>
          <p:cNvPr id="323" name="Shape 972"/>
          <p:cNvSpPr/>
          <p:nvPr/>
        </p:nvSpPr>
        <p:spPr>
          <a:xfrm>
            <a:off x="144141" y="3356730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Temperatura</a:t>
            </a:r>
          </a:p>
        </p:txBody>
      </p:sp>
      <p:sp>
        <p:nvSpPr>
          <p:cNvPr id="324" name="Shape 1021"/>
          <p:cNvSpPr/>
          <p:nvPr/>
        </p:nvSpPr>
        <p:spPr>
          <a:xfrm>
            <a:off x="425042" y="2908738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Células Solares</a:t>
            </a:r>
          </a:p>
        </p:txBody>
      </p:sp>
      <p:sp>
        <p:nvSpPr>
          <p:cNvPr id="325" name="Shape 1060"/>
          <p:cNvSpPr txBox="1"/>
          <p:nvPr/>
        </p:nvSpPr>
        <p:spPr>
          <a:xfrm>
            <a:off x="33338" y="2917225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-Y</a:t>
            </a:r>
          </a:p>
        </p:txBody>
      </p:sp>
      <p:cxnSp>
        <p:nvCxnSpPr>
          <p:cNvPr id="331" name="Shape 1039"/>
          <p:cNvCxnSpPr>
            <a:stCxn id="310" idx="3"/>
            <a:endCxn id="263" idx="1"/>
          </p:cNvCxnSpPr>
          <p:nvPr/>
        </p:nvCxnSpPr>
        <p:spPr>
          <a:xfrm>
            <a:off x="1074011" y="1199636"/>
            <a:ext cx="553356" cy="988557"/>
          </a:xfrm>
          <a:prstGeom prst="bentConnector3">
            <a:avLst>
              <a:gd name="adj1" fmla="val 56885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7" name="Shape 1039"/>
          <p:cNvCxnSpPr>
            <a:endCxn id="251" idx="1"/>
          </p:cNvCxnSpPr>
          <p:nvPr/>
        </p:nvCxnSpPr>
        <p:spPr>
          <a:xfrm flipV="1">
            <a:off x="1074011" y="3092796"/>
            <a:ext cx="553356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8" name="Shape 821"/>
          <p:cNvCxnSpPr>
            <a:stCxn id="309" idx="3"/>
          </p:cNvCxnSpPr>
          <p:nvPr/>
        </p:nvCxnSpPr>
        <p:spPr>
          <a:xfrm>
            <a:off x="1074011" y="1625623"/>
            <a:ext cx="207102" cy="5533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821"/>
          <p:cNvCxnSpPr>
            <a:stCxn id="317" idx="3"/>
          </p:cNvCxnSpPr>
          <p:nvPr/>
        </p:nvCxnSpPr>
        <p:spPr>
          <a:xfrm flipV="1">
            <a:off x="1074011" y="690563"/>
            <a:ext cx="202339" cy="576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3" name="Shape 821"/>
          <p:cNvCxnSpPr>
            <a:stCxn id="972" idx="3"/>
          </p:cNvCxnSpPr>
          <p:nvPr/>
        </p:nvCxnSpPr>
        <p:spPr>
          <a:xfrm>
            <a:off x="1073438" y="2563742"/>
            <a:ext cx="212437" cy="864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4" name="Shape 821"/>
          <p:cNvCxnSpPr/>
          <p:nvPr/>
        </p:nvCxnSpPr>
        <p:spPr>
          <a:xfrm>
            <a:off x="1092646" y="3480070"/>
            <a:ext cx="181244" cy="0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6" name="Shape 1063"/>
          <p:cNvCxnSpPr>
            <a:endCxn id="389" idx="1"/>
          </p:cNvCxnSpPr>
          <p:nvPr/>
        </p:nvCxnSpPr>
        <p:spPr>
          <a:xfrm rot="16200000" flipH="1">
            <a:off x="600306" y="1359462"/>
            <a:ext cx="2805591" cy="1448741"/>
          </a:xfrm>
          <a:prstGeom prst="bentConnector2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6" name="Shape 1004"/>
          <p:cNvCxnSpPr/>
          <p:nvPr/>
        </p:nvCxnSpPr>
        <p:spPr>
          <a:xfrm flipV="1">
            <a:off x="2743323" y="3688627"/>
            <a:ext cx="0" cy="101819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2" name="Shape 821"/>
          <p:cNvCxnSpPr/>
          <p:nvPr/>
        </p:nvCxnSpPr>
        <p:spPr>
          <a:xfrm flipH="1">
            <a:off x="7616869" y="3918568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3" name="Shape 1004"/>
          <p:cNvCxnSpPr/>
          <p:nvPr/>
        </p:nvCxnSpPr>
        <p:spPr>
          <a:xfrm flipH="1" flipV="1">
            <a:off x="7341289" y="3890116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1" name="Retângulo 300"/>
          <p:cNvSpPr/>
          <p:nvPr/>
        </p:nvSpPr>
        <p:spPr>
          <a:xfrm>
            <a:off x="34923" y="1917227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Solar </a:t>
            </a:r>
            <a:r>
              <a:rPr lang="pt-BR" sz="1800" dirty="0" err="1"/>
              <a:t>Panel</a:t>
            </a:r>
            <a:endParaRPr lang="pt-BR" sz="1800" dirty="0"/>
          </a:p>
        </p:txBody>
      </p:sp>
      <p:sp>
        <p:nvSpPr>
          <p:cNvPr id="306" name="Retângulo 305"/>
          <p:cNvSpPr/>
          <p:nvPr/>
        </p:nvSpPr>
        <p:spPr>
          <a:xfrm>
            <a:off x="35496" y="979108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Solar </a:t>
            </a:r>
            <a:r>
              <a:rPr lang="pt-BR" sz="1800" dirty="0" err="1"/>
              <a:t>Panel</a:t>
            </a:r>
            <a:endParaRPr lang="pt-BR" sz="1800" dirty="0"/>
          </a:p>
        </p:txBody>
      </p:sp>
      <p:sp>
        <p:nvSpPr>
          <p:cNvPr id="322" name="Retângulo 321"/>
          <p:cNvSpPr/>
          <p:nvPr/>
        </p:nvSpPr>
        <p:spPr>
          <a:xfrm>
            <a:off x="33338" y="2853331"/>
            <a:ext cx="1124849" cy="86725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Solar </a:t>
            </a:r>
            <a:r>
              <a:rPr lang="pt-BR" sz="1800" dirty="0" err="1"/>
              <a:t>Panel</a:t>
            </a: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206500" y="1337228"/>
            <a:ext cx="3437508" cy="2453104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Board</a:t>
            </a:r>
            <a:r>
              <a:rPr lang="pt-BR" sz="2400" dirty="0" smtClean="0"/>
              <a:t> </a:t>
            </a:r>
            <a:r>
              <a:rPr lang="pt-BR" sz="2400" dirty="0" err="1" smtClean="0"/>
              <a:t>Charger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253306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tângulo 386"/>
          <p:cNvSpPr/>
          <p:nvPr/>
        </p:nvSpPr>
        <p:spPr>
          <a:xfrm>
            <a:off x="1206500" y="1337228"/>
            <a:ext cx="3437508" cy="24531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96" name="Shape 1052"/>
          <p:cNvSpPr/>
          <p:nvPr/>
        </p:nvSpPr>
        <p:spPr>
          <a:xfrm>
            <a:off x="2863988" y="1454297"/>
            <a:ext cx="699900" cy="511248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voltage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pt-BR" sz="105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Retângulo 539"/>
          <p:cNvSpPr/>
          <p:nvPr/>
        </p:nvSpPr>
        <p:spPr>
          <a:xfrm>
            <a:off x="2872776" y="1320800"/>
            <a:ext cx="6221179" cy="4069729"/>
          </a:xfrm>
          <a:custGeom>
            <a:avLst/>
            <a:gdLst>
              <a:gd name="connsiteX0" fmla="*/ 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790700 w 6176729"/>
              <a:gd name="connsiteY0" fmla="*/ 0 h 4046439"/>
              <a:gd name="connsiteX1" fmla="*/ 6176729 w 6176729"/>
              <a:gd name="connsiteY1" fmla="*/ 0 h 4046439"/>
              <a:gd name="connsiteX2" fmla="*/ 6176729 w 6176729"/>
              <a:gd name="connsiteY2" fmla="*/ 4046439 h 4046439"/>
              <a:gd name="connsiteX3" fmla="*/ 0 w 6176729"/>
              <a:gd name="connsiteY3" fmla="*/ 4046439 h 4046439"/>
              <a:gd name="connsiteX4" fmla="*/ 1790700 w 6176729"/>
              <a:gd name="connsiteY4" fmla="*/ 0 h 4046439"/>
              <a:gd name="connsiteX0" fmla="*/ 1699260 w 6085289"/>
              <a:gd name="connsiteY0" fmla="*/ 0 h 4137879"/>
              <a:gd name="connsiteX1" fmla="*/ 6085289 w 6085289"/>
              <a:gd name="connsiteY1" fmla="*/ 0 h 4137879"/>
              <a:gd name="connsiteX2" fmla="*/ 6085289 w 6085289"/>
              <a:gd name="connsiteY2" fmla="*/ 4046439 h 4137879"/>
              <a:gd name="connsiteX3" fmla="*/ 0 w 6085289"/>
              <a:gd name="connsiteY3" fmla="*/ 4137879 h 4137879"/>
              <a:gd name="connsiteX0" fmla="*/ 1769110 w 6155139"/>
              <a:gd name="connsiteY0" fmla="*/ 0 h 4046439"/>
              <a:gd name="connsiteX1" fmla="*/ 6155139 w 6155139"/>
              <a:gd name="connsiteY1" fmla="*/ 0 h 4046439"/>
              <a:gd name="connsiteX2" fmla="*/ 6155139 w 6155139"/>
              <a:gd name="connsiteY2" fmla="*/ 4046439 h 4046439"/>
              <a:gd name="connsiteX3" fmla="*/ 0 w 6155139"/>
              <a:gd name="connsiteY3" fmla="*/ 3985479 h 4046439"/>
              <a:gd name="connsiteX0" fmla="*/ 1794510 w 6180539"/>
              <a:gd name="connsiteY0" fmla="*/ 0 h 4080729"/>
              <a:gd name="connsiteX1" fmla="*/ 6180539 w 6180539"/>
              <a:gd name="connsiteY1" fmla="*/ 0 h 4080729"/>
              <a:gd name="connsiteX2" fmla="*/ 6180539 w 6180539"/>
              <a:gd name="connsiteY2" fmla="*/ 4046439 h 4080729"/>
              <a:gd name="connsiteX3" fmla="*/ 0 w 6180539"/>
              <a:gd name="connsiteY3" fmla="*/ 4080729 h 4080729"/>
              <a:gd name="connsiteX0" fmla="*/ 1826260 w 6212289"/>
              <a:gd name="connsiteY0" fmla="*/ 0 h 4068029"/>
              <a:gd name="connsiteX1" fmla="*/ 6212289 w 6212289"/>
              <a:gd name="connsiteY1" fmla="*/ 0 h 4068029"/>
              <a:gd name="connsiteX2" fmla="*/ 6212289 w 6212289"/>
              <a:gd name="connsiteY2" fmla="*/ 4046439 h 4068029"/>
              <a:gd name="connsiteX3" fmla="*/ 0 w 6212289"/>
              <a:gd name="connsiteY3" fmla="*/ 4068029 h 4068029"/>
              <a:gd name="connsiteX0" fmla="*/ 1826260 w 6212289"/>
              <a:gd name="connsiteY0" fmla="*/ 170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5099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0 h 4069729"/>
              <a:gd name="connsiteX2" fmla="*/ 6212289 w 6212289"/>
              <a:gd name="connsiteY2" fmla="*/ 1700 h 4069729"/>
              <a:gd name="connsiteX3" fmla="*/ 6212289 w 6212289"/>
              <a:gd name="connsiteY3" fmla="*/ 4048139 h 4069729"/>
              <a:gd name="connsiteX4" fmla="*/ 0 w 6212289"/>
              <a:gd name="connsiteY4" fmla="*/ 4069729 h 4069729"/>
              <a:gd name="connsiteX0" fmla="*/ 1883410 w 6212289"/>
              <a:gd name="connsiteY0" fmla="*/ 2649650 h 4069729"/>
              <a:gd name="connsiteX1" fmla="*/ 1868134 w 6212289"/>
              <a:gd name="connsiteY1" fmla="*/ 264795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883410 w 6212289"/>
              <a:gd name="connsiteY0" fmla="*/ 264965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722084 w 6212289"/>
              <a:gd name="connsiteY1" fmla="*/ 26035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8083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1286510 w 6212289"/>
              <a:gd name="connsiteY0" fmla="*/ 2592500 h 4069729"/>
              <a:gd name="connsiteX1" fmla="*/ 1873214 w 6212289"/>
              <a:gd name="connsiteY1" fmla="*/ 2590800 h 4069729"/>
              <a:gd name="connsiteX2" fmla="*/ 1868134 w 6212289"/>
              <a:gd name="connsiteY2" fmla="*/ 0 h 4069729"/>
              <a:gd name="connsiteX3" fmla="*/ 6212289 w 6212289"/>
              <a:gd name="connsiteY3" fmla="*/ 1700 h 4069729"/>
              <a:gd name="connsiteX4" fmla="*/ 6212289 w 6212289"/>
              <a:gd name="connsiteY4" fmla="*/ 4048139 h 4069729"/>
              <a:gd name="connsiteX5" fmla="*/ 0 w 621228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0" fmla="*/ 0 w 6221179"/>
              <a:gd name="connsiteY0" fmla="*/ 2584880 h 4069729"/>
              <a:gd name="connsiteX1" fmla="*/ 1882104 w 6221179"/>
              <a:gd name="connsiteY1" fmla="*/ 2590800 h 4069729"/>
              <a:gd name="connsiteX2" fmla="*/ 1877024 w 6221179"/>
              <a:gd name="connsiteY2" fmla="*/ 0 h 4069729"/>
              <a:gd name="connsiteX3" fmla="*/ 6221179 w 6221179"/>
              <a:gd name="connsiteY3" fmla="*/ 1700 h 4069729"/>
              <a:gd name="connsiteX4" fmla="*/ 6221179 w 6221179"/>
              <a:gd name="connsiteY4" fmla="*/ 4048139 h 4069729"/>
              <a:gd name="connsiteX5" fmla="*/ 8890 w 6221179"/>
              <a:gd name="connsiteY5" fmla="*/ 4069729 h 4069729"/>
              <a:gd name="connsiteX6" fmla="*/ 0 w 6221179"/>
              <a:gd name="connsiteY6" fmla="*/ 2584880 h 4069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1179" h="4069729">
                <a:moveTo>
                  <a:pt x="0" y="2584880"/>
                </a:moveTo>
                <a:lnTo>
                  <a:pt x="1882104" y="2590800"/>
                </a:lnTo>
                <a:cubicBezTo>
                  <a:pt x="1877871" y="1727200"/>
                  <a:pt x="1881257" y="863600"/>
                  <a:pt x="1877024" y="0"/>
                </a:cubicBezTo>
                <a:lnTo>
                  <a:pt x="6221179" y="1700"/>
                </a:lnTo>
                <a:lnTo>
                  <a:pt x="6221179" y="4048139"/>
                </a:lnTo>
                <a:lnTo>
                  <a:pt x="8890" y="4069729"/>
                </a:lnTo>
                <a:lnTo>
                  <a:pt x="0" y="25848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11" name="Shape 1011"/>
          <p:cNvGrpSpPr/>
          <p:nvPr/>
        </p:nvGrpSpPr>
        <p:grpSpPr>
          <a:xfrm>
            <a:off x="107504" y="5440831"/>
            <a:ext cx="1861623" cy="1300537"/>
            <a:chOff x="59945" y="5949280"/>
            <a:chExt cx="1861623" cy="953715"/>
          </a:xfrm>
        </p:grpSpPr>
        <p:sp>
          <p:nvSpPr>
            <p:cNvPr id="1012" name="Shape 1012"/>
            <p:cNvSpPr/>
            <p:nvPr/>
          </p:nvSpPr>
          <p:spPr>
            <a:xfrm>
              <a:off x="59945" y="5949280"/>
              <a:ext cx="1771333" cy="844862"/>
            </a:xfrm>
            <a:prstGeom prst="rect">
              <a:avLst/>
            </a:prstGeom>
            <a:solidFill>
              <a:schemeClr val="lt1"/>
            </a:solidFill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3" name="Shape 1013"/>
            <p:cNvCxnSpPr/>
            <p:nvPr/>
          </p:nvCxnSpPr>
          <p:spPr>
            <a:xfrm>
              <a:off x="128818" y="6093296"/>
              <a:ext cx="288000" cy="0"/>
            </a:xfrm>
            <a:prstGeom prst="straightConnector1">
              <a:avLst/>
            </a:prstGeom>
            <a:noFill/>
            <a:ln w="57150" cap="flat">
              <a:solidFill>
                <a:srgbClr val="76923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4" name="Shape 1014"/>
            <p:cNvSpPr txBox="1"/>
            <p:nvPr/>
          </p:nvSpPr>
          <p:spPr>
            <a:xfrm>
              <a:off x="399034" y="5949289"/>
              <a:ext cx="1432243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6923C"/>
                </a:buClr>
                <a:buSzPct val="25000"/>
                <a:buFont typeface="Calibri"/>
                <a:buNone/>
              </a:pPr>
              <a:r>
                <a:rPr lang="pt-BR" dirty="0" err="1" smtClean="0">
                  <a:solidFill>
                    <a:srgbClr val="76923C"/>
                  </a:solidFill>
                  <a:latin typeface="Calibri"/>
                  <a:ea typeface="Calibri"/>
                  <a:cs typeface="Calibri"/>
                  <a:sym typeface="Calibri"/>
                </a:rPr>
                <a:t>Analog</a:t>
              </a:r>
              <a:r>
                <a:rPr lang="pt-BR" dirty="0" smtClean="0">
                  <a:solidFill>
                    <a:srgbClr val="76923C"/>
                  </a:solidFill>
                  <a:latin typeface="Calibri"/>
                  <a:ea typeface="Calibri"/>
                  <a:cs typeface="Calibri"/>
                  <a:sym typeface="Calibri"/>
                </a:rPr>
                <a:t> Data</a:t>
              </a:r>
              <a:endParaRPr lang="pt-BR" dirty="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5" name="Shape 1015"/>
            <p:cNvCxnSpPr/>
            <p:nvPr/>
          </p:nvCxnSpPr>
          <p:spPr>
            <a:xfrm>
              <a:off x="110996" y="6237312"/>
              <a:ext cx="288000" cy="0"/>
            </a:xfrm>
            <a:prstGeom prst="straightConnector1">
              <a:avLst/>
            </a:prstGeom>
            <a:noFill/>
            <a:ln w="57150" cap="flat">
              <a:solidFill>
                <a:srgbClr val="95373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6" name="Shape 1016"/>
            <p:cNvSpPr txBox="1"/>
            <p:nvPr/>
          </p:nvSpPr>
          <p:spPr>
            <a:xfrm>
              <a:off x="410797" y="6093296"/>
              <a:ext cx="1420481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53734"/>
                </a:buClr>
                <a:buSzPct val="25000"/>
                <a:buFont typeface="Calibri"/>
                <a:buNone/>
              </a:pPr>
              <a:r>
                <a:rPr lang="pt-BR" sz="1400" b="0" i="0" u="none" strike="noStrike" cap="none" baseline="0" dirty="0" smtClean="0">
                  <a:solidFill>
                    <a:srgbClr val="953734"/>
                  </a:solidFill>
                  <a:latin typeface="Calibri"/>
                  <a:ea typeface="Calibri"/>
                  <a:cs typeface="Calibri"/>
                  <a:sym typeface="Calibri"/>
                </a:rPr>
                <a:t>Digital Control</a:t>
              </a:r>
              <a:endParaRPr lang="pt-BR" sz="1400" b="0" i="0" u="none" strike="noStrike" cap="none" baseline="0" dirty="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7" name="Shape 1017"/>
            <p:cNvCxnSpPr/>
            <p:nvPr/>
          </p:nvCxnSpPr>
          <p:spPr>
            <a:xfrm>
              <a:off x="110996" y="6381328"/>
              <a:ext cx="288000" cy="0"/>
            </a:xfrm>
            <a:prstGeom prst="straightConnector1">
              <a:avLst/>
            </a:prstGeom>
            <a:noFill/>
            <a:ln w="57150" cap="flat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8" name="Shape 1018"/>
            <p:cNvSpPr txBox="1"/>
            <p:nvPr/>
          </p:nvSpPr>
          <p:spPr>
            <a:xfrm>
              <a:off x="410797" y="6237312"/>
              <a:ext cx="14457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36C09"/>
                </a:buClr>
                <a:buSzPct val="25000"/>
                <a:buFont typeface="Calibri"/>
                <a:buNone/>
              </a:pPr>
              <a:r>
                <a:rPr lang="pt-BR" sz="1400" b="0" i="0" u="none" strike="noStrike" cap="none" baseline="0" dirty="0" err="1" smtClean="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Comunication</a:t>
              </a:r>
              <a:endParaRPr lang="pt-BR" sz="1400" b="0" i="0" u="none" strike="noStrike" cap="none" baseline="0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9" name="Shape 1019"/>
            <p:cNvCxnSpPr/>
            <p:nvPr/>
          </p:nvCxnSpPr>
          <p:spPr>
            <a:xfrm>
              <a:off x="110996" y="6525344"/>
              <a:ext cx="288000" cy="0"/>
            </a:xfrm>
            <a:prstGeom prst="straightConnector1">
              <a:avLst/>
            </a:prstGeom>
            <a:noFill/>
            <a:ln w="5715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0" name="Shape 1020"/>
            <p:cNvSpPr txBox="1"/>
            <p:nvPr/>
          </p:nvSpPr>
          <p:spPr>
            <a:xfrm>
              <a:off x="410797" y="6372035"/>
              <a:ext cx="1500346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400" b="0" i="0" u="none" strike="noStrike" cap="none" baseline="0" dirty="0" err="1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</a:t>
              </a:r>
              <a:r>
                <a:rPr lang="pt-BR" sz="14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Power</a:t>
              </a:r>
              <a:endParaRPr lang="pt-BR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9" name="Shape 1019"/>
            <p:cNvCxnSpPr/>
            <p:nvPr/>
          </p:nvCxnSpPr>
          <p:spPr>
            <a:xfrm>
              <a:off x="110996" y="6687007"/>
              <a:ext cx="288000" cy="0"/>
            </a:xfrm>
            <a:prstGeom prst="straightConnector1">
              <a:avLst/>
            </a:prstGeom>
            <a:noFill/>
            <a:ln w="57150" cap="flat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0" name="Shape 1020"/>
            <p:cNvSpPr txBox="1"/>
            <p:nvPr/>
          </p:nvSpPr>
          <p:spPr>
            <a:xfrm>
              <a:off x="410796" y="6533696"/>
              <a:ext cx="1510772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400" b="0" i="0" u="none" strike="noStrike" cap="none" baseline="0" dirty="0" smtClean="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Backup Power</a:t>
              </a:r>
              <a:endParaRPr lang="pt-BR" sz="1400" b="0" i="0" u="none" strike="noStrike" cap="none" baseline="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31" name="Shape 1031"/>
          <p:cNvCxnSpPr/>
          <p:nvPr/>
        </p:nvCxnSpPr>
        <p:spPr>
          <a:xfrm>
            <a:off x="4104874" y="2605448"/>
            <a:ext cx="756461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10" name="Shape 1051"/>
          <p:cNvCxnSpPr/>
          <p:nvPr/>
        </p:nvCxnSpPr>
        <p:spPr>
          <a:xfrm flipV="1">
            <a:off x="4572000" y="1818777"/>
            <a:ext cx="1956845" cy="1698188"/>
          </a:xfrm>
          <a:prstGeom prst="bentConnector3">
            <a:avLst>
              <a:gd name="adj1" fmla="val 93807"/>
            </a:avLst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91" name="Shape 991"/>
          <p:cNvCxnSpPr>
            <a:stCxn id="1021" idx="3"/>
            <a:endCxn id="258" idx="1"/>
          </p:cNvCxnSpPr>
          <p:nvPr/>
        </p:nvCxnSpPr>
        <p:spPr>
          <a:xfrm>
            <a:off x="1073438" y="2137755"/>
            <a:ext cx="553929" cy="504398"/>
          </a:xfrm>
          <a:prstGeom prst="bentConnector3">
            <a:avLst>
              <a:gd name="adj1" fmla="val 4914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8" name="Shape 1009"/>
          <p:cNvCxnSpPr>
            <a:stCxn id="199" idx="3"/>
          </p:cNvCxnSpPr>
          <p:nvPr/>
        </p:nvCxnSpPr>
        <p:spPr>
          <a:xfrm>
            <a:off x="4664423" y="4239295"/>
            <a:ext cx="468084" cy="226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009" name="Shape 1009"/>
          <p:cNvCxnSpPr>
            <a:stCxn id="1037" idx="3"/>
          </p:cNvCxnSpPr>
          <p:nvPr/>
        </p:nvCxnSpPr>
        <p:spPr>
          <a:xfrm flipV="1">
            <a:off x="4679643" y="5045736"/>
            <a:ext cx="473279" cy="39364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E36C0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45" name="Shape 1003"/>
          <p:cNvCxnSpPr/>
          <p:nvPr/>
        </p:nvCxnSpPr>
        <p:spPr>
          <a:xfrm rot="16200000" flipH="1">
            <a:off x="2374852" y="1936512"/>
            <a:ext cx="2850630" cy="2689984"/>
          </a:xfrm>
          <a:prstGeom prst="bentConnector3">
            <a:avLst>
              <a:gd name="adj1" fmla="val 100343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Shape 1032"/>
          <p:cNvCxnSpPr/>
          <p:nvPr/>
        </p:nvCxnSpPr>
        <p:spPr>
          <a:xfrm rot="16200000" flipH="1">
            <a:off x="3676106" y="3162502"/>
            <a:ext cx="928431" cy="1984376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20" name="Grupo 319"/>
          <p:cNvGrpSpPr/>
          <p:nvPr/>
        </p:nvGrpSpPr>
        <p:grpSpPr>
          <a:xfrm>
            <a:off x="33338" y="2853331"/>
            <a:ext cx="1565699" cy="867254"/>
            <a:chOff x="-3080999" y="2351337"/>
            <a:chExt cx="1565699" cy="867254"/>
          </a:xfrm>
        </p:grpSpPr>
        <p:sp>
          <p:nvSpPr>
            <p:cNvPr id="322" name="Retângulo 321"/>
            <p:cNvSpPr/>
            <p:nvPr/>
          </p:nvSpPr>
          <p:spPr>
            <a:xfrm>
              <a:off x="-3080999" y="2351337"/>
              <a:ext cx="1124849" cy="8672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3" name="Shape 972"/>
            <p:cNvSpPr/>
            <p:nvPr/>
          </p:nvSpPr>
          <p:spPr>
            <a:xfrm>
              <a:off x="-2970196" y="2854736"/>
              <a:ext cx="927712" cy="28623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Sensor Temperatura</a:t>
              </a:r>
            </a:p>
          </p:txBody>
        </p:sp>
        <p:sp>
          <p:nvSpPr>
            <p:cNvPr id="324" name="Shape 1021"/>
            <p:cNvSpPr/>
            <p:nvPr/>
          </p:nvSpPr>
          <p:spPr>
            <a:xfrm>
              <a:off x="-2689295" y="2406744"/>
              <a:ext cx="646811" cy="33024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2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Células Solares</a:t>
              </a:r>
            </a:p>
          </p:txBody>
        </p:sp>
        <p:sp>
          <p:nvSpPr>
            <p:cNvPr id="325" name="Shape 1060"/>
            <p:cNvSpPr txBox="1"/>
            <p:nvPr/>
          </p:nvSpPr>
          <p:spPr>
            <a:xfrm>
              <a:off x="-3080999" y="2415231"/>
              <a:ext cx="1565699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F243E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</a:p>
          </p:txBody>
        </p:sp>
      </p:grpSp>
      <p:cxnSp>
        <p:nvCxnSpPr>
          <p:cNvPr id="331" name="Shape 1039"/>
          <p:cNvCxnSpPr>
            <a:stCxn id="310" idx="3"/>
            <a:endCxn id="263" idx="1"/>
          </p:cNvCxnSpPr>
          <p:nvPr/>
        </p:nvCxnSpPr>
        <p:spPr>
          <a:xfrm>
            <a:off x="1074011" y="1199636"/>
            <a:ext cx="553356" cy="988557"/>
          </a:xfrm>
          <a:prstGeom prst="bentConnector3">
            <a:avLst>
              <a:gd name="adj1" fmla="val 56885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32" name="Shape 1039"/>
          <p:cNvCxnSpPr>
            <a:stCxn id="318" idx="3"/>
            <a:endCxn id="268" idx="1"/>
          </p:cNvCxnSpPr>
          <p:nvPr/>
        </p:nvCxnSpPr>
        <p:spPr>
          <a:xfrm>
            <a:off x="1074011" y="265152"/>
            <a:ext cx="553356" cy="1464430"/>
          </a:xfrm>
          <a:prstGeom prst="bentConnector3">
            <a:avLst>
              <a:gd name="adj1" fmla="val 66352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47" name="Shape 1039"/>
          <p:cNvCxnSpPr>
            <a:endCxn id="251" idx="1"/>
          </p:cNvCxnSpPr>
          <p:nvPr/>
        </p:nvCxnSpPr>
        <p:spPr>
          <a:xfrm flipV="1">
            <a:off x="1074011" y="3092796"/>
            <a:ext cx="553356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6" name="Shape 1063"/>
          <p:cNvCxnSpPr/>
          <p:nvPr/>
        </p:nvCxnSpPr>
        <p:spPr>
          <a:xfrm rot="16200000" flipH="1">
            <a:off x="600306" y="1359462"/>
            <a:ext cx="2805591" cy="1448741"/>
          </a:xfrm>
          <a:prstGeom prst="bentConnector2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6" name="Shape 1004"/>
          <p:cNvCxnSpPr/>
          <p:nvPr/>
        </p:nvCxnSpPr>
        <p:spPr>
          <a:xfrm flipV="1">
            <a:off x="2743323" y="3688627"/>
            <a:ext cx="0" cy="101819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" name="Shape 976"/>
          <p:cNvSpPr/>
          <p:nvPr/>
        </p:nvSpPr>
        <p:spPr>
          <a:xfrm>
            <a:off x="7792093" y="139192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voltage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977"/>
          <p:cNvSpPr/>
          <p:nvPr/>
        </p:nvSpPr>
        <p:spPr>
          <a:xfrm>
            <a:off x="5152922" y="1414674"/>
            <a:ext cx="1152168" cy="35877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Conberter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12v/1A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978"/>
          <p:cNvSpPr/>
          <p:nvPr/>
        </p:nvSpPr>
        <p:spPr>
          <a:xfrm>
            <a:off x="5152922" y="2140547"/>
            <a:ext cx="1152168" cy="360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Converter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5v/2A</a:t>
            </a:r>
          </a:p>
        </p:txBody>
      </p:sp>
      <p:sp>
        <p:nvSpPr>
          <p:cNvPr id="188" name="Shape 979"/>
          <p:cNvSpPr/>
          <p:nvPr/>
        </p:nvSpPr>
        <p:spPr>
          <a:xfrm>
            <a:off x="5152922" y="2832080"/>
            <a:ext cx="1152168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Converter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3v3/3A</a:t>
            </a:r>
          </a:p>
        </p:txBody>
      </p:sp>
      <p:sp>
        <p:nvSpPr>
          <p:cNvPr id="189" name="Shape 987"/>
          <p:cNvSpPr/>
          <p:nvPr/>
        </p:nvSpPr>
        <p:spPr>
          <a:xfrm>
            <a:off x="8718700" y="1392444"/>
            <a:ext cx="254100" cy="376474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Shape 988"/>
          <p:cNvCxnSpPr>
            <a:stCxn id="184" idx="3"/>
          </p:cNvCxnSpPr>
          <p:nvPr/>
        </p:nvCxnSpPr>
        <p:spPr>
          <a:xfrm>
            <a:off x="8491993" y="1715920"/>
            <a:ext cx="243507" cy="138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5" name="Shape 993"/>
          <p:cNvSpPr/>
          <p:nvPr/>
        </p:nvSpPr>
        <p:spPr>
          <a:xfrm>
            <a:off x="5145159" y="4439874"/>
            <a:ext cx="10800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</a:t>
            </a:r>
          </a:p>
          <a:p>
            <a:pPr lvl="0" algn="ctr">
              <a:buClr>
                <a:schemeClr val="lt1"/>
              </a:buClr>
              <a:buSzPct val="25000"/>
            </a:pP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Shape 999"/>
          <p:cNvCxnSpPr>
            <a:endCxn id="186" idx="1"/>
          </p:cNvCxnSpPr>
          <p:nvPr/>
        </p:nvCxnSpPr>
        <p:spPr>
          <a:xfrm>
            <a:off x="4893038" y="1594064"/>
            <a:ext cx="25988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7" name="Shape 1000"/>
          <p:cNvCxnSpPr>
            <a:endCxn id="187" idx="1"/>
          </p:cNvCxnSpPr>
          <p:nvPr/>
        </p:nvCxnSpPr>
        <p:spPr>
          <a:xfrm>
            <a:off x="4897491" y="2320547"/>
            <a:ext cx="255431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0" name="Shape 1002"/>
          <p:cNvCxnSpPr>
            <a:stCxn id="351" idx="1"/>
          </p:cNvCxnSpPr>
          <p:nvPr/>
        </p:nvCxnSpPr>
        <p:spPr>
          <a:xfrm flipH="1">
            <a:off x="6411453" y="4406492"/>
            <a:ext cx="318253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1028"/>
          <p:cNvSpPr txBox="1"/>
          <p:nvPr/>
        </p:nvSpPr>
        <p:spPr>
          <a:xfrm>
            <a:off x="7651970" y="5107339"/>
            <a:ext cx="1441985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1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BOARD CONTROL</a:t>
            </a:r>
            <a:endParaRPr lang="pt-BR" sz="1100" b="1" i="0" u="none" strike="noStrike" cap="none" baseline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Shape 1034"/>
          <p:cNvCxnSpPr/>
          <p:nvPr/>
        </p:nvCxnSpPr>
        <p:spPr>
          <a:xfrm>
            <a:off x="4878761" y="1594064"/>
            <a:ext cx="0" cy="2588431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1039"/>
          <p:cNvCxnSpPr>
            <a:endCxn id="273" idx="1"/>
          </p:cNvCxnSpPr>
          <p:nvPr/>
        </p:nvCxnSpPr>
        <p:spPr>
          <a:xfrm>
            <a:off x="4887084" y="3763995"/>
            <a:ext cx="1736983" cy="78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4" name="Shape 1046"/>
          <p:cNvSpPr/>
          <p:nvPr/>
        </p:nvSpPr>
        <p:spPr>
          <a:xfrm>
            <a:off x="7792093" y="2112007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voltage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1048"/>
          <p:cNvSpPr/>
          <p:nvPr/>
        </p:nvSpPr>
        <p:spPr>
          <a:xfrm>
            <a:off x="7792093" y="2832070"/>
            <a:ext cx="699900" cy="64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voltage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Shape 1026"/>
          <p:cNvCxnSpPr>
            <a:stCxn id="330" idx="3"/>
            <a:endCxn id="195" idx="3"/>
          </p:cNvCxnSpPr>
          <p:nvPr/>
        </p:nvCxnSpPr>
        <p:spPr>
          <a:xfrm flipH="1">
            <a:off x="6225159" y="4081310"/>
            <a:ext cx="79931" cy="682564"/>
          </a:xfrm>
          <a:prstGeom prst="bentConnector3">
            <a:avLst>
              <a:gd name="adj1" fmla="val -158887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7" name="Shape 988"/>
          <p:cNvCxnSpPr>
            <a:stCxn id="213" idx="3"/>
            <a:endCxn id="184" idx="1"/>
          </p:cNvCxnSpPr>
          <p:nvPr/>
        </p:nvCxnSpPr>
        <p:spPr>
          <a:xfrm flipV="1">
            <a:off x="7325699" y="1715920"/>
            <a:ext cx="466394" cy="52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8" name="Shape 988"/>
          <p:cNvCxnSpPr>
            <a:stCxn id="232" idx="3"/>
            <a:endCxn id="204" idx="1"/>
          </p:cNvCxnSpPr>
          <p:nvPr/>
        </p:nvCxnSpPr>
        <p:spPr>
          <a:xfrm>
            <a:off x="7336393" y="2436000"/>
            <a:ext cx="455700" cy="7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9" name="Shape 988"/>
          <p:cNvCxnSpPr>
            <a:stCxn id="278" idx="3"/>
            <a:endCxn id="205" idx="1"/>
          </p:cNvCxnSpPr>
          <p:nvPr/>
        </p:nvCxnSpPr>
        <p:spPr>
          <a:xfrm>
            <a:off x="7336393" y="3156070"/>
            <a:ext cx="4557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0" name="Shape 988"/>
          <p:cNvCxnSpPr>
            <a:stCxn id="349" idx="3"/>
          </p:cNvCxnSpPr>
          <p:nvPr/>
        </p:nvCxnSpPr>
        <p:spPr>
          <a:xfrm>
            <a:off x="8491993" y="3760650"/>
            <a:ext cx="2267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1" name="Shape 1039"/>
          <p:cNvCxnSpPr>
            <a:stCxn id="273" idx="3"/>
            <a:endCxn id="349" idx="1"/>
          </p:cNvCxnSpPr>
          <p:nvPr/>
        </p:nvCxnSpPr>
        <p:spPr>
          <a:xfrm flipV="1">
            <a:off x="7344796" y="3760650"/>
            <a:ext cx="447297" cy="413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12" name="Grupo 211"/>
          <p:cNvGrpSpPr/>
          <p:nvPr/>
        </p:nvGrpSpPr>
        <p:grpSpPr>
          <a:xfrm>
            <a:off x="6625799" y="1392445"/>
            <a:ext cx="699900" cy="648000"/>
            <a:chOff x="4986973" y="5521897"/>
            <a:chExt cx="699900" cy="648000"/>
          </a:xfrm>
        </p:grpSpPr>
        <p:sp>
          <p:nvSpPr>
            <p:cNvPr id="213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" name="Conector reto 213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to 217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to 224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to 225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to 226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to 227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to 228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to 229"/>
            <p:cNvCxnSpPr>
              <a:endCxn id="213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o 230"/>
          <p:cNvGrpSpPr/>
          <p:nvPr/>
        </p:nvGrpSpPr>
        <p:grpSpPr>
          <a:xfrm>
            <a:off x="6617685" y="2112000"/>
            <a:ext cx="718708" cy="648000"/>
            <a:chOff x="4986973" y="5521897"/>
            <a:chExt cx="699900" cy="648000"/>
          </a:xfrm>
        </p:grpSpPr>
        <p:sp>
          <p:nvSpPr>
            <p:cNvPr id="232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4" name="Conector reto 233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to 234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to 237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to 246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to 247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to 248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to 254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to 255"/>
            <p:cNvCxnSpPr>
              <a:endCxn id="232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upo 271"/>
          <p:cNvGrpSpPr/>
          <p:nvPr/>
        </p:nvGrpSpPr>
        <p:grpSpPr>
          <a:xfrm>
            <a:off x="6624067" y="3553900"/>
            <a:ext cx="720729" cy="421764"/>
            <a:chOff x="4986970" y="5521897"/>
            <a:chExt cx="699900" cy="648000"/>
          </a:xfrm>
        </p:grpSpPr>
        <p:sp>
          <p:nvSpPr>
            <p:cNvPr id="27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" name="Conector reto 27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to 27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to 275"/>
            <p:cNvCxnSpPr>
              <a:endCxn id="27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upo 276"/>
          <p:cNvGrpSpPr/>
          <p:nvPr/>
        </p:nvGrpSpPr>
        <p:grpSpPr>
          <a:xfrm>
            <a:off x="6636493" y="2832070"/>
            <a:ext cx="699900" cy="648000"/>
            <a:chOff x="4986973" y="5521897"/>
            <a:chExt cx="699900" cy="648000"/>
          </a:xfrm>
        </p:grpSpPr>
        <p:sp>
          <p:nvSpPr>
            <p:cNvPr id="278" name="Shape 976"/>
            <p:cNvSpPr/>
            <p:nvPr/>
          </p:nvSpPr>
          <p:spPr>
            <a:xfrm>
              <a:off x="4986973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" name="Conector reto 279"/>
            <p:cNvCxnSpPr/>
            <p:nvPr/>
          </p:nvCxnSpPr>
          <p:spPr>
            <a:xfrm>
              <a:off x="5004048" y="5731850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to 280"/>
            <p:cNvCxnSpPr/>
            <p:nvPr/>
          </p:nvCxnSpPr>
          <p:spPr>
            <a:xfrm flipV="1">
              <a:off x="5166016" y="5661248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to 281"/>
            <p:cNvCxnSpPr/>
            <p:nvPr/>
          </p:nvCxnSpPr>
          <p:spPr>
            <a:xfrm>
              <a:off x="5004048" y="5948229"/>
              <a:ext cx="1619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to 282"/>
            <p:cNvCxnSpPr/>
            <p:nvPr/>
          </p:nvCxnSpPr>
          <p:spPr>
            <a:xfrm flipV="1">
              <a:off x="5166016" y="5877627"/>
              <a:ext cx="108032" cy="70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to 283"/>
            <p:cNvCxnSpPr/>
            <p:nvPr/>
          </p:nvCxnSpPr>
          <p:spPr>
            <a:xfrm>
              <a:off x="5274048" y="5948229"/>
              <a:ext cx="23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to 284"/>
            <p:cNvCxnSpPr/>
            <p:nvPr/>
          </p:nvCxnSpPr>
          <p:spPr>
            <a:xfrm>
              <a:off x="5274048" y="5731850"/>
              <a:ext cx="234056" cy="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to 286"/>
            <p:cNvCxnSpPr/>
            <p:nvPr/>
          </p:nvCxnSpPr>
          <p:spPr>
            <a:xfrm>
              <a:off x="5508104" y="5731850"/>
              <a:ext cx="0" cy="216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to 287"/>
            <p:cNvCxnSpPr>
              <a:endCxn id="278" idx="3"/>
            </p:cNvCxnSpPr>
            <p:nvPr/>
          </p:nvCxnSpPr>
          <p:spPr>
            <a:xfrm>
              <a:off x="5508104" y="5845897"/>
              <a:ext cx="1787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9" name="Shape 999"/>
          <p:cNvCxnSpPr>
            <a:stCxn id="186" idx="3"/>
          </p:cNvCxnSpPr>
          <p:nvPr/>
        </p:nvCxnSpPr>
        <p:spPr>
          <a:xfrm>
            <a:off x="6305090" y="1594064"/>
            <a:ext cx="312595" cy="96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0" name="Shape 999"/>
          <p:cNvCxnSpPr>
            <a:stCxn id="187" idx="3"/>
          </p:cNvCxnSpPr>
          <p:nvPr/>
        </p:nvCxnSpPr>
        <p:spPr>
          <a:xfrm>
            <a:off x="6305090" y="2320547"/>
            <a:ext cx="312595" cy="1405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1" name="Shape 999"/>
          <p:cNvCxnSpPr/>
          <p:nvPr/>
        </p:nvCxnSpPr>
        <p:spPr>
          <a:xfrm>
            <a:off x="6315180" y="3043388"/>
            <a:ext cx="327694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2" name="Shape 1051"/>
          <p:cNvCxnSpPr>
            <a:endCxn id="351" idx="3"/>
          </p:cNvCxnSpPr>
          <p:nvPr/>
        </p:nvCxnSpPr>
        <p:spPr>
          <a:xfrm rot="5400000">
            <a:off x="6957813" y="2817005"/>
            <a:ext cx="1970494" cy="1208480"/>
          </a:xfrm>
          <a:prstGeom prst="bentConnector2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293" name="Shape 1051"/>
          <p:cNvCxnSpPr/>
          <p:nvPr/>
        </p:nvCxnSpPr>
        <p:spPr>
          <a:xfrm>
            <a:off x="6401661" y="3258404"/>
            <a:ext cx="224138" cy="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294" name="Shape 1051"/>
          <p:cNvCxnSpPr/>
          <p:nvPr/>
        </p:nvCxnSpPr>
        <p:spPr>
          <a:xfrm>
            <a:off x="6385582" y="1818777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296" name="Shape 1004"/>
          <p:cNvCxnSpPr/>
          <p:nvPr/>
        </p:nvCxnSpPr>
        <p:spPr>
          <a:xfrm flipH="1" flipV="1">
            <a:off x="7325699" y="1914027"/>
            <a:ext cx="222887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7" name="Shape 1063"/>
          <p:cNvCxnSpPr>
            <a:endCxn id="195" idx="2"/>
          </p:cNvCxnSpPr>
          <p:nvPr/>
        </p:nvCxnSpPr>
        <p:spPr>
          <a:xfrm rot="5400000">
            <a:off x="5069468" y="2528930"/>
            <a:ext cx="3174636" cy="1943253"/>
          </a:xfrm>
          <a:prstGeom prst="bentConnector3">
            <a:avLst>
              <a:gd name="adj1" fmla="val 107201"/>
            </a:avLst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none" w="lg" len="lg"/>
          </a:ln>
        </p:spPr>
      </p:cxnSp>
      <p:cxnSp>
        <p:nvCxnSpPr>
          <p:cNvPr id="298" name="Shape 1004"/>
          <p:cNvCxnSpPr/>
          <p:nvPr/>
        </p:nvCxnSpPr>
        <p:spPr>
          <a:xfrm flipH="1" flipV="1">
            <a:off x="7341289" y="2609016"/>
            <a:ext cx="207297" cy="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1004"/>
          <p:cNvCxnSpPr/>
          <p:nvPr/>
        </p:nvCxnSpPr>
        <p:spPr>
          <a:xfrm flipH="1" flipV="1">
            <a:off x="7341289" y="3336355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3" name="Shape 821"/>
          <p:cNvCxnSpPr/>
          <p:nvPr/>
        </p:nvCxnSpPr>
        <p:spPr>
          <a:xfrm flipH="1">
            <a:off x="7616869" y="1913964"/>
            <a:ext cx="175224" cy="67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6" name="Shape 821"/>
          <p:cNvCxnSpPr/>
          <p:nvPr/>
        </p:nvCxnSpPr>
        <p:spPr>
          <a:xfrm flipH="1">
            <a:off x="7616869" y="2614275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7" name="Shape 1003"/>
          <p:cNvCxnSpPr/>
          <p:nvPr/>
        </p:nvCxnSpPr>
        <p:spPr>
          <a:xfrm rot="5400000">
            <a:off x="5102482" y="2641706"/>
            <a:ext cx="3153906" cy="1712715"/>
          </a:xfrm>
          <a:prstGeom prst="bentConnector3">
            <a:avLst>
              <a:gd name="adj1" fmla="val 104764"/>
            </a:avLst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Shape 821"/>
          <p:cNvCxnSpPr/>
          <p:nvPr/>
        </p:nvCxnSpPr>
        <p:spPr>
          <a:xfrm flipH="1">
            <a:off x="7616869" y="3347284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9" name="Shape 1002"/>
          <p:cNvCxnSpPr/>
          <p:nvPr/>
        </p:nvCxnSpPr>
        <p:spPr>
          <a:xfrm>
            <a:off x="4860032" y="4182495"/>
            <a:ext cx="31767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979"/>
          <p:cNvSpPr/>
          <p:nvPr/>
        </p:nvSpPr>
        <p:spPr>
          <a:xfrm>
            <a:off x="5152922" y="3909876"/>
            <a:ext cx="1152168" cy="342867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uck Converter 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5V uC</a:t>
            </a:r>
          </a:p>
        </p:txBody>
      </p:sp>
      <p:sp>
        <p:nvSpPr>
          <p:cNvPr id="349" name="Shape 1048"/>
          <p:cNvSpPr/>
          <p:nvPr/>
        </p:nvSpPr>
        <p:spPr>
          <a:xfrm>
            <a:off x="7792093" y="3550773"/>
            <a:ext cx="699900" cy="41975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voltage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pt-BR" sz="105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05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979"/>
          <p:cNvSpPr/>
          <p:nvPr/>
        </p:nvSpPr>
        <p:spPr>
          <a:xfrm>
            <a:off x="6729706" y="4313862"/>
            <a:ext cx="609114" cy="185259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DIODE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1049"/>
          <p:cNvCxnSpPr>
            <a:stCxn id="205" idx="3"/>
          </p:cNvCxnSpPr>
          <p:nvPr/>
        </p:nvCxnSpPr>
        <p:spPr>
          <a:xfrm flipV="1">
            <a:off x="8491993" y="3134268"/>
            <a:ext cx="226707" cy="2180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1047"/>
          <p:cNvCxnSpPr>
            <a:stCxn id="204" idx="3"/>
          </p:cNvCxnSpPr>
          <p:nvPr/>
        </p:nvCxnSpPr>
        <p:spPr>
          <a:xfrm>
            <a:off x="8491993" y="2436007"/>
            <a:ext cx="243507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9" name="Shape 1000"/>
          <p:cNvCxnSpPr>
            <a:endCxn id="188" idx="1"/>
          </p:cNvCxnSpPr>
          <p:nvPr/>
        </p:nvCxnSpPr>
        <p:spPr>
          <a:xfrm>
            <a:off x="4897491" y="3156070"/>
            <a:ext cx="255431" cy="1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0" name="Shape 1051"/>
          <p:cNvCxnSpPr/>
          <p:nvPr/>
        </p:nvCxnSpPr>
        <p:spPr>
          <a:xfrm>
            <a:off x="6385582" y="2551175"/>
            <a:ext cx="240217" cy="2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dashDot"/>
            <a:round/>
            <a:headEnd type="none" w="med" len="med"/>
            <a:tailEnd type="stealth" w="lg" len="lg"/>
          </a:ln>
        </p:spPr>
      </p:cxnSp>
      <p:cxnSp>
        <p:nvCxnSpPr>
          <p:cNvPr id="371" name="Shape 821"/>
          <p:cNvCxnSpPr/>
          <p:nvPr/>
        </p:nvCxnSpPr>
        <p:spPr>
          <a:xfrm flipH="1">
            <a:off x="7616869" y="3918568"/>
            <a:ext cx="175224" cy="1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2" name="Shape 1004"/>
          <p:cNvCxnSpPr/>
          <p:nvPr/>
        </p:nvCxnSpPr>
        <p:spPr>
          <a:xfrm flipH="1" flipV="1">
            <a:off x="7341289" y="3890116"/>
            <a:ext cx="207297" cy="6047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73" name="Grupo 372"/>
          <p:cNvGrpSpPr/>
          <p:nvPr/>
        </p:nvGrpSpPr>
        <p:grpSpPr>
          <a:xfrm>
            <a:off x="3946818" y="4017833"/>
            <a:ext cx="819454" cy="563295"/>
            <a:chOff x="1739114" y="3395319"/>
            <a:chExt cx="819454" cy="563295"/>
          </a:xfrm>
        </p:grpSpPr>
        <p:sp>
          <p:nvSpPr>
            <p:cNvPr id="374" name="Shape 1037"/>
            <p:cNvSpPr/>
            <p:nvPr/>
          </p:nvSpPr>
          <p:spPr>
            <a:xfrm>
              <a:off x="1739114" y="3395319"/>
              <a:ext cx="818889" cy="53076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1010"/>
            <p:cNvSpPr/>
            <p:nvPr/>
          </p:nvSpPr>
          <p:spPr>
            <a:xfrm>
              <a:off x="1840396" y="3454781"/>
              <a:ext cx="616323" cy="32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CaixaDeTexto 377"/>
            <p:cNvSpPr txBox="1"/>
            <p:nvPr/>
          </p:nvSpPr>
          <p:spPr>
            <a:xfrm>
              <a:off x="1746386" y="3743170"/>
              <a:ext cx="812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Comunication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1" name="Grupo 380"/>
          <p:cNvGrpSpPr/>
          <p:nvPr/>
        </p:nvGrpSpPr>
        <p:grpSpPr>
          <a:xfrm>
            <a:off x="2915816" y="4796982"/>
            <a:ext cx="1763827" cy="581493"/>
            <a:chOff x="1872068" y="4508932"/>
            <a:chExt cx="1763827" cy="596050"/>
          </a:xfrm>
        </p:grpSpPr>
        <p:sp>
          <p:nvSpPr>
            <p:cNvPr id="382" name="Shape 1037"/>
            <p:cNvSpPr/>
            <p:nvPr/>
          </p:nvSpPr>
          <p:spPr>
            <a:xfrm>
              <a:off x="1872068" y="4508932"/>
              <a:ext cx="1763827" cy="59065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CaixaDeTexto 382"/>
            <p:cNvSpPr txBox="1"/>
            <p:nvPr/>
          </p:nvSpPr>
          <p:spPr>
            <a:xfrm>
              <a:off x="1889886" y="4884145"/>
              <a:ext cx="1728190" cy="22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err="1" smtClean="0">
                  <a:solidFill>
                    <a:schemeClr val="bg1"/>
                  </a:solidFill>
                </a:rPr>
                <a:t>Development</a:t>
              </a:r>
              <a:r>
                <a:rPr lang="pt-BR" sz="800" dirty="0" smtClean="0">
                  <a:solidFill>
                    <a:schemeClr val="bg1"/>
                  </a:solidFill>
                </a:rPr>
                <a:t> </a:t>
              </a:r>
              <a:r>
                <a:rPr lang="pt-BR" sz="800" dirty="0" err="1" smtClean="0">
                  <a:solidFill>
                    <a:schemeClr val="bg1"/>
                  </a:solidFill>
                </a:rPr>
                <a:t>Support</a:t>
              </a:r>
              <a:endParaRPr lang="pt-BR" sz="800" dirty="0">
                <a:solidFill>
                  <a:schemeClr val="bg1"/>
                </a:solidFill>
              </a:endParaRPr>
            </a:p>
          </p:txBody>
        </p:sp>
        <p:sp>
          <p:nvSpPr>
            <p:cNvPr id="384" name="Shape 1010"/>
            <p:cNvSpPr/>
            <p:nvPr/>
          </p:nvSpPr>
          <p:spPr>
            <a:xfrm>
              <a:off x="2771545" y="4547874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Tx / Rx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1035"/>
            <p:cNvSpPr/>
            <p:nvPr/>
          </p:nvSpPr>
          <p:spPr>
            <a:xfrm>
              <a:off x="2780674" y="4751041"/>
              <a:ext cx="808699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b="0" i="0" u="none" strike="noStrike" cap="none" baseline="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LEDs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1035"/>
            <p:cNvSpPr/>
            <p:nvPr/>
          </p:nvSpPr>
          <p:spPr>
            <a:xfrm>
              <a:off x="1915853" y="4757458"/>
              <a:ext cx="808700" cy="144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Buttons</a:t>
              </a: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Shape 975"/>
          <p:cNvSpPr/>
          <p:nvPr/>
        </p:nvSpPr>
        <p:spPr>
          <a:xfrm>
            <a:off x="3742982" y="1506433"/>
            <a:ext cx="829018" cy="411545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Charger</a:t>
            </a:r>
            <a:r>
              <a:rPr lang="pt-BR" sz="105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50" b="0" i="0" u="none" strike="noStrike" cap="none" baseline="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battery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980"/>
          <p:cNvSpPr/>
          <p:nvPr/>
        </p:nvSpPr>
        <p:spPr>
          <a:xfrm>
            <a:off x="3625804" y="3289838"/>
            <a:ext cx="946196" cy="454254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Converter </a:t>
            </a:r>
            <a:endParaRPr lang="pt-BR" sz="105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Buck-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oost </a:t>
            </a:r>
            <a:endParaRPr lang="pt-BR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 </a:t>
            </a:r>
          </a:p>
        </p:txBody>
      </p:sp>
      <p:cxnSp>
        <p:nvCxnSpPr>
          <p:cNvPr id="391" name="Shape 1001"/>
          <p:cNvCxnSpPr>
            <a:stCxn id="393" idx="2"/>
          </p:cNvCxnSpPr>
          <p:nvPr/>
        </p:nvCxnSpPr>
        <p:spPr>
          <a:xfrm>
            <a:off x="4104874" y="2484336"/>
            <a:ext cx="0" cy="805502"/>
          </a:xfrm>
          <a:prstGeom prst="straightConnector1">
            <a:avLst/>
          </a:prstGeom>
          <a:noFill/>
          <a:ln w="508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92" name="Shape 1027"/>
          <p:cNvCxnSpPr>
            <a:stCxn id="396" idx="3"/>
            <a:endCxn id="388" idx="1"/>
          </p:cNvCxnSpPr>
          <p:nvPr/>
        </p:nvCxnSpPr>
        <p:spPr>
          <a:xfrm>
            <a:off x="3563888" y="1709921"/>
            <a:ext cx="179094" cy="2285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93" name="Shape 1029"/>
          <p:cNvSpPr/>
          <p:nvPr/>
        </p:nvSpPr>
        <p:spPr>
          <a:xfrm>
            <a:off x="3637035" y="2155714"/>
            <a:ext cx="935678" cy="328622"/>
          </a:xfrm>
          <a:prstGeom prst="rect">
            <a:avLst/>
          </a:prstGeom>
          <a:solidFill>
            <a:srgbClr val="31859B"/>
          </a:solidFill>
          <a:ln w="25400" cap="flat">
            <a:solidFill>
              <a:srgbClr val="2058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BATTERY8.4</a:t>
            </a: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lang="pt-BR" sz="105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Ion-Lithium</a:t>
            </a:r>
            <a:endParaRPr lang="pt-BR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1030"/>
          <p:cNvSpPr/>
          <p:nvPr/>
        </p:nvSpPr>
        <p:spPr>
          <a:xfrm>
            <a:off x="3450130" y="2605134"/>
            <a:ext cx="501606" cy="31981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 </a:t>
            </a:r>
            <a:r>
              <a:rPr lang="pt-BR" sz="9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temp.</a:t>
            </a:r>
          </a:p>
        </p:txBody>
      </p:sp>
      <p:cxnSp>
        <p:nvCxnSpPr>
          <p:cNvPr id="395" name="Shape 1039"/>
          <p:cNvCxnSpPr>
            <a:endCxn id="396" idx="1"/>
          </p:cNvCxnSpPr>
          <p:nvPr/>
        </p:nvCxnSpPr>
        <p:spPr>
          <a:xfrm>
            <a:off x="2636192" y="1709921"/>
            <a:ext cx="227796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97" name="Shape 1039"/>
          <p:cNvCxnSpPr>
            <a:stCxn id="433" idx="3"/>
          </p:cNvCxnSpPr>
          <p:nvPr/>
        </p:nvCxnSpPr>
        <p:spPr>
          <a:xfrm flipV="1">
            <a:off x="2283779" y="1727200"/>
            <a:ext cx="332421" cy="238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98" name="Shape 1039"/>
          <p:cNvCxnSpPr>
            <a:stCxn id="428" idx="3"/>
          </p:cNvCxnSpPr>
          <p:nvPr/>
        </p:nvCxnSpPr>
        <p:spPr>
          <a:xfrm flipV="1">
            <a:off x="2283779" y="2186649"/>
            <a:ext cx="332421" cy="1544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99" name="Shape 1039"/>
          <p:cNvCxnSpPr>
            <a:stCxn id="423" idx="3"/>
          </p:cNvCxnSpPr>
          <p:nvPr/>
        </p:nvCxnSpPr>
        <p:spPr>
          <a:xfrm>
            <a:off x="2283779" y="2642153"/>
            <a:ext cx="332421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0" name="Shape 1039"/>
          <p:cNvCxnSpPr/>
          <p:nvPr/>
        </p:nvCxnSpPr>
        <p:spPr>
          <a:xfrm>
            <a:off x="2294150" y="3092796"/>
            <a:ext cx="322050" cy="1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01" name="Shape 1030"/>
          <p:cNvSpPr/>
          <p:nvPr/>
        </p:nvSpPr>
        <p:spPr>
          <a:xfrm>
            <a:off x="2727472" y="3282783"/>
            <a:ext cx="841322" cy="40769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MUX. </a:t>
            </a:r>
            <a:r>
              <a:rPr lang="pt-BR" sz="9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Analog</a:t>
            </a:r>
            <a:endParaRPr lang="pt-BR" sz="9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Shape 1034"/>
          <p:cNvCxnSpPr/>
          <p:nvPr/>
        </p:nvCxnSpPr>
        <p:spPr>
          <a:xfrm>
            <a:off x="2636192" y="1715920"/>
            <a:ext cx="0" cy="1434292"/>
          </a:xfrm>
          <a:prstGeom prst="straightConnector1">
            <a:avLst/>
          </a:prstGeom>
          <a:noFill/>
          <a:ln w="5715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Shape 1032"/>
          <p:cNvCxnSpPr>
            <a:stCxn id="396" idx="2"/>
          </p:cNvCxnSpPr>
          <p:nvPr/>
        </p:nvCxnSpPr>
        <p:spPr>
          <a:xfrm>
            <a:off x="3213938" y="1965545"/>
            <a:ext cx="3767" cy="1317238"/>
          </a:xfrm>
          <a:prstGeom prst="straightConnector1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4" name="Shape 1000"/>
          <p:cNvCxnSpPr>
            <a:stCxn id="388" idx="2"/>
          </p:cNvCxnSpPr>
          <p:nvPr/>
        </p:nvCxnSpPr>
        <p:spPr>
          <a:xfrm>
            <a:off x="4157491" y="1917978"/>
            <a:ext cx="0" cy="2197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6" name="Shape 1032"/>
          <p:cNvCxnSpPr>
            <a:stCxn id="394" idx="1"/>
          </p:cNvCxnSpPr>
          <p:nvPr/>
        </p:nvCxnSpPr>
        <p:spPr>
          <a:xfrm rot="10800000" flipV="1">
            <a:off x="3318004" y="2765039"/>
            <a:ext cx="132127" cy="509778"/>
          </a:xfrm>
          <a:prstGeom prst="bentConnector2">
            <a:avLst/>
          </a:prstGeom>
          <a:noFill/>
          <a:ln w="28575" cap="flat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7" name="Shape 1004"/>
          <p:cNvCxnSpPr/>
          <p:nvPr/>
        </p:nvCxnSpPr>
        <p:spPr>
          <a:xfrm flipH="1" flipV="1">
            <a:off x="2278814" y="1859358"/>
            <a:ext cx="172286" cy="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11" name="Shape 1004"/>
          <p:cNvCxnSpPr/>
          <p:nvPr/>
        </p:nvCxnSpPr>
        <p:spPr>
          <a:xfrm flipH="1" flipV="1">
            <a:off x="2293484" y="2335841"/>
            <a:ext cx="157616" cy="4134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12" name="Shape 1004"/>
          <p:cNvCxnSpPr/>
          <p:nvPr/>
        </p:nvCxnSpPr>
        <p:spPr>
          <a:xfrm flipH="1" flipV="1">
            <a:off x="2286206" y="2784481"/>
            <a:ext cx="168969" cy="733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13" name="Shape 1004"/>
          <p:cNvCxnSpPr/>
          <p:nvPr/>
        </p:nvCxnSpPr>
        <p:spPr>
          <a:xfrm flipH="1" flipV="1">
            <a:off x="2286206" y="3240058"/>
            <a:ext cx="164894" cy="5362"/>
          </a:xfrm>
          <a:prstGeom prst="straightConnector1">
            <a:avLst/>
          </a:prstGeom>
          <a:noFill/>
          <a:ln w="28575" cap="flat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15" name="Grupo 414"/>
          <p:cNvGrpSpPr/>
          <p:nvPr/>
        </p:nvGrpSpPr>
        <p:grpSpPr>
          <a:xfrm>
            <a:off x="1627367" y="2886069"/>
            <a:ext cx="656412" cy="413453"/>
            <a:chOff x="4986970" y="5521897"/>
            <a:chExt cx="699900" cy="648000"/>
          </a:xfrm>
        </p:grpSpPr>
        <p:sp>
          <p:nvSpPr>
            <p:cNvPr id="416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7" name="Conector reto 416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ector reto 417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ector reto 418"/>
            <p:cNvCxnSpPr>
              <a:endCxn id="416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" name="Grupo 419"/>
          <p:cNvGrpSpPr/>
          <p:nvPr/>
        </p:nvGrpSpPr>
        <p:grpSpPr>
          <a:xfrm>
            <a:off x="1627367" y="2435426"/>
            <a:ext cx="656412" cy="413453"/>
            <a:chOff x="4986970" y="5521897"/>
            <a:chExt cx="699900" cy="648000"/>
          </a:xfrm>
        </p:grpSpPr>
        <p:sp>
          <p:nvSpPr>
            <p:cNvPr id="42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Conector reto 42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onector reto 42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ector reto 425"/>
            <p:cNvCxnSpPr>
              <a:endCxn id="42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Grupo 426"/>
          <p:cNvGrpSpPr/>
          <p:nvPr/>
        </p:nvGrpSpPr>
        <p:grpSpPr>
          <a:xfrm>
            <a:off x="1627367" y="1981466"/>
            <a:ext cx="656412" cy="413453"/>
            <a:chOff x="4986970" y="5521897"/>
            <a:chExt cx="699900" cy="648000"/>
          </a:xfrm>
        </p:grpSpPr>
        <p:sp>
          <p:nvSpPr>
            <p:cNvPr id="428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9" name="Conector reto 428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ector reto 429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ector reto 430"/>
            <p:cNvCxnSpPr>
              <a:endCxn id="428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Grupo 431"/>
          <p:cNvGrpSpPr/>
          <p:nvPr/>
        </p:nvGrpSpPr>
        <p:grpSpPr>
          <a:xfrm>
            <a:off x="1627367" y="1522855"/>
            <a:ext cx="656412" cy="413453"/>
            <a:chOff x="4986970" y="5521897"/>
            <a:chExt cx="699900" cy="648000"/>
          </a:xfrm>
        </p:grpSpPr>
        <p:sp>
          <p:nvSpPr>
            <p:cNvPr id="433" name="Shape 976"/>
            <p:cNvSpPr/>
            <p:nvPr/>
          </p:nvSpPr>
          <p:spPr>
            <a:xfrm>
              <a:off x="4986970" y="5521897"/>
              <a:ext cx="699900" cy="648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95E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endPara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pt-BR" sz="105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 Ideal</a:t>
              </a:r>
              <a:endParaRPr lang="pt-BR" sz="105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4" name="Conector reto 433"/>
            <p:cNvCxnSpPr/>
            <p:nvPr/>
          </p:nvCxnSpPr>
          <p:spPr>
            <a:xfrm flipV="1">
              <a:off x="5004265" y="5845897"/>
              <a:ext cx="2123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Conector reto 434"/>
            <p:cNvCxnSpPr/>
            <p:nvPr/>
          </p:nvCxnSpPr>
          <p:spPr>
            <a:xfrm flipV="1">
              <a:off x="5216593" y="5760183"/>
              <a:ext cx="120329" cy="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ector reto 435"/>
            <p:cNvCxnSpPr>
              <a:endCxn id="433" idx="3"/>
            </p:cNvCxnSpPr>
            <p:nvPr/>
          </p:nvCxnSpPr>
          <p:spPr>
            <a:xfrm>
              <a:off x="5379456" y="5843478"/>
              <a:ext cx="307414" cy="24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7" name="Shape 1060"/>
          <p:cNvSpPr txBox="1"/>
          <p:nvPr/>
        </p:nvSpPr>
        <p:spPr>
          <a:xfrm>
            <a:off x="1134093" y="3578193"/>
            <a:ext cx="156569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1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BOARD CHARGER</a:t>
            </a:r>
            <a:endParaRPr lang="pt-BR" sz="1050" b="1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Retângulo 437"/>
          <p:cNvSpPr/>
          <p:nvPr/>
        </p:nvSpPr>
        <p:spPr>
          <a:xfrm>
            <a:off x="35496" y="44624"/>
            <a:ext cx="1124849" cy="8672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439" name="Retângulo 438"/>
          <p:cNvSpPr/>
          <p:nvPr/>
        </p:nvSpPr>
        <p:spPr>
          <a:xfrm>
            <a:off x="34923" y="1917227"/>
            <a:ext cx="1124849" cy="8672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440" name="Retângulo 439"/>
          <p:cNvSpPr/>
          <p:nvPr/>
        </p:nvSpPr>
        <p:spPr>
          <a:xfrm>
            <a:off x="35496" y="979108"/>
            <a:ext cx="1124849" cy="8672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442" name="Shape 972"/>
          <p:cNvSpPr/>
          <p:nvPr/>
        </p:nvSpPr>
        <p:spPr>
          <a:xfrm>
            <a:off x="145726" y="2420626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Sensor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1021"/>
          <p:cNvSpPr/>
          <p:nvPr/>
        </p:nvSpPr>
        <p:spPr>
          <a:xfrm>
            <a:off x="426627" y="1972634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 </a:t>
            </a:r>
            <a:r>
              <a:rPr lang="pt-BR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lang="pt-BR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1060"/>
          <p:cNvSpPr txBox="1"/>
          <p:nvPr/>
        </p:nvSpPr>
        <p:spPr>
          <a:xfrm>
            <a:off x="34923" y="1981121"/>
            <a:ext cx="504629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+Y</a:t>
            </a:r>
            <a:endParaRPr lang="pt-BR" sz="105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972"/>
          <p:cNvSpPr/>
          <p:nvPr/>
        </p:nvSpPr>
        <p:spPr>
          <a:xfrm>
            <a:off x="146299" y="1482507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05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pt-BR" sz="105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Sensor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1021"/>
          <p:cNvSpPr/>
          <p:nvPr/>
        </p:nvSpPr>
        <p:spPr>
          <a:xfrm>
            <a:off x="427200" y="1034515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 </a:t>
            </a:r>
            <a:r>
              <a:rPr lang="pt-BR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lang="pt-BR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1060"/>
          <p:cNvSpPr txBox="1"/>
          <p:nvPr/>
        </p:nvSpPr>
        <p:spPr>
          <a:xfrm>
            <a:off x="35496" y="1043002"/>
            <a:ext cx="391703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1050" b="0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lang="pt-BR" sz="105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972"/>
          <p:cNvSpPr/>
          <p:nvPr/>
        </p:nvSpPr>
        <p:spPr>
          <a:xfrm>
            <a:off x="146299" y="548023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Sensor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1021"/>
          <p:cNvSpPr/>
          <p:nvPr/>
        </p:nvSpPr>
        <p:spPr>
          <a:xfrm>
            <a:off x="427200" y="100031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pt-BR" sz="12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 </a:t>
            </a:r>
            <a:r>
              <a:rPr lang="pt-BR" sz="1200" b="0" i="0" u="none" strike="noStrike" cap="none" baseline="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lang="pt-BR" sz="12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1060"/>
          <p:cNvSpPr txBox="1"/>
          <p:nvPr/>
        </p:nvSpPr>
        <p:spPr>
          <a:xfrm>
            <a:off x="35497" y="108518"/>
            <a:ext cx="432048" cy="26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25000"/>
              <a:buFont typeface="Calibri"/>
              <a:buNone/>
            </a:pPr>
            <a:r>
              <a:rPr lang="pt-BR" sz="1050" b="0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endParaRPr lang="pt-BR" sz="105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972"/>
          <p:cNvSpPr/>
          <p:nvPr/>
        </p:nvSpPr>
        <p:spPr>
          <a:xfrm>
            <a:off x="144141" y="3356730"/>
            <a:ext cx="927712" cy="286232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r>
              <a:rPr lang="pt-BR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Sensor</a:t>
            </a:r>
            <a:endParaRPr lang="pt-BR" sz="1050" b="0" i="0" u="none" strike="noStrike" cap="none" baseline="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1021"/>
          <p:cNvSpPr/>
          <p:nvPr/>
        </p:nvSpPr>
        <p:spPr>
          <a:xfrm>
            <a:off x="425042" y="2908738"/>
            <a:ext cx="646811" cy="330241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pt-BR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 </a:t>
            </a:r>
            <a:r>
              <a:rPr lang="pt-BR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lang="pt-BR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Shape 821"/>
          <p:cNvCxnSpPr>
            <a:stCxn id="447" idx="3"/>
          </p:cNvCxnSpPr>
          <p:nvPr/>
        </p:nvCxnSpPr>
        <p:spPr>
          <a:xfrm>
            <a:off x="1074011" y="1625623"/>
            <a:ext cx="207102" cy="5533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8" name="Shape 821"/>
          <p:cNvCxnSpPr>
            <a:stCxn id="450" idx="3"/>
          </p:cNvCxnSpPr>
          <p:nvPr/>
        </p:nvCxnSpPr>
        <p:spPr>
          <a:xfrm flipV="1">
            <a:off x="1074011" y="690563"/>
            <a:ext cx="202339" cy="576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59" name="Shape 821"/>
          <p:cNvCxnSpPr>
            <a:stCxn id="442" idx="3"/>
          </p:cNvCxnSpPr>
          <p:nvPr/>
        </p:nvCxnSpPr>
        <p:spPr>
          <a:xfrm>
            <a:off x="1073438" y="2563742"/>
            <a:ext cx="212437" cy="864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60" name="Shape 821"/>
          <p:cNvCxnSpPr/>
          <p:nvPr/>
        </p:nvCxnSpPr>
        <p:spPr>
          <a:xfrm>
            <a:off x="1092646" y="3480070"/>
            <a:ext cx="181244" cy="0"/>
          </a:xfrm>
          <a:prstGeom prst="straightConnector1">
            <a:avLst/>
          </a:prstGeom>
          <a:noFill/>
          <a:ln w="28575" cap="flat">
            <a:solidFill>
              <a:srgbClr val="76923C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/>
          <p:cNvSpPr/>
          <p:nvPr/>
        </p:nvSpPr>
        <p:spPr>
          <a:xfrm>
            <a:off x="2422883" y="-1"/>
            <a:ext cx="4158095" cy="684152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3" name="Grupo 252"/>
          <p:cNvGrpSpPr/>
          <p:nvPr/>
        </p:nvGrpSpPr>
        <p:grpSpPr>
          <a:xfrm>
            <a:off x="25132" y="7990"/>
            <a:ext cx="4674518" cy="1607562"/>
            <a:chOff x="25132" y="7990"/>
            <a:chExt cx="4674518" cy="1607562"/>
          </a:xfrm>
        </p:grpSpPr>
        <p:cxnSp>
          <p:nvCxnSpPr>
            <p:cNvPr id="38" name="Conector reto 37"/>
            <p:cNvCxnSpPr/>
            <p:nvPr/>
          </p:nvCxnSpPr>
          <p:spPr>
            <a:xfrm>
              <a:off x="1921109" y="1052736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o 137"/>
            <p:cNvGrpSpPr/>
            <p:nvPr/>
          </p:nvGrpSpPr>
          <p:grpSpPr>
            <a:xfrm>
              <a:off x="25132" y="7990"/>
              <a:ext cx="4674518" cy="1607562"/>
              <a:chOff x="25132" y="60726"/>
              <a:chExt cx="4674518" cy="1607562"/>
            </a:xfrm>
          </p:grpSpPr>
          <p:sp>
            <p:nvSpPr>
              <p:cNvPr id="34" name="Retângulo 33"/>
              <p:cNvSpPr/>
              <p:nvPr/>
            </p:nvSpPr>
            <p:spPr>
              <a:xfrm>
                <a:off x="25132" y="69543"/>
                <a:ext cx="2148588" cy="1598745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1602857" y="123172"/>
                <a:ext cx="318252" cy="14642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BR" dirty="0" smtClean="0"/>
                  <a:t>conector</a:t>
                </a:r>
                <a:endParaRPr lang="pt-BR" dirty="0"/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627375" y="193326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447617" y="424247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42" name="CaixaDeTexto 41"/>
              <p:cNvSpPr txBox="1"/>
              <p:nvPr/>
            </p:nvSpPr>
            <p:spPr>
              <a:xfrm>
                <a:off x="45828" y="895984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25132" y="1147717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35667" y="1343369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34105" y="60726"/>
                <a:ext cx="637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 smtClean="0">
                    <a:solidFill>
                      <a:srgbClr val="FF0000"/>
                    </a:solidFill>
                  </a:rPr>
                  <a:t>+X</a:t>
                </a:r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1" name="CaixaDeTexto 230"/>
              <p:cNvSpPr txBox="1"/>
              <p:nvPr/>
            </p:nvSpPr>
            <p:spPr>
              <a:xfrm>
                <a:off x="2925138" y="193326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232" name="CaixaDeTexto 231"/>
              <p:cNvSpPr txBox="1"/>
              <p:nvPr/>
            </p:nvSpPr>
            <p:spPr>
              <a:xfrm>
                <a:off x="2925141" y="424247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233" name="CaixaDeTexto 232"/>
              <p:cNvSpPr txBox="1"/>
              <p:nvPr/>
            </p:nvSpPr>
            <p:spPr>
              <a:xfrm>
                <a:off x="2963173" y="895984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234" name="CaixaDeTexto 233"/>
              <p:cNvSpPr txBox="1"/>
              <p:nvPr/>
            </p:nvSpPr>
            <p:spPr>
              <a:xfrm>
                <a:off x="2942477" y="1147717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235" name="CaixaDeTexto 234"/>
              <p:cNvSpPr txBox="1"/>
              <p:nvPr/>
            </p:nvSpPr>
            <p:spPr>
              <a:xfrm>
                <a:off x="2953012" y="1343369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</p:grpSp>
        <p:sp>
          <p:nvSpPr>
            <p:cNvPr id="87" name="Retângulo 86"/>
            <p:cNvSpPr/>
            <p:nvPr/>
          </p:nvSpPr>
          <p:spPr>
            <a:xfrm>
              <a:off x="2597564" y="123172"/>
              <a:ext cx="318252" cy="1464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Conector 1</a:t>
              </a:r>
              <a:endParaRPr lang="pt-BR" dirty="0"/>
            </a:p>
          </p:txBody>
        </p:sp>
        <p:cxnSp>
          <p:nvCxnSpPr>
            <p:cNvPr id="100" name="Conector reto 99"/>
            <p:cNvCxnSpPr/>
            <p:nvPr/>
          </p:nvCxnSpPr>
          <p:spPr>
            <a:xfrm flipH="1">
              <a:off x="1921109" y="332656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>
            <a:xfrm flipH="1">
              <a:off x="1921109" y="1268760"/>
              <a:ext cx="673563" cy="0"/>
            </a:xfrm>
            <a:prstGeom prst="line">
              <a:avLst/>
            </a:prstGeom>
            <a:ln w="25400" cap="sq"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>
            <a:xfrm flipH="1">
              <a:off x="1921109" y="1447904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>
            <a:xfrm flipH="1">
              <a:off x="1921109" y="541545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upo 253"/>
          <p:cNvGrpSpPr/>
          <p:nvPr/>
        </p:nvGrpSpPr>
        <p:grpSpPr>
          <a:xfrm>
            <a:off x="7311" y="1762042"/>
            <a:ext cx="4691123" cy="1651083"/>
            <a:chOff x="7311" y="1762042"/>
            <a:chExt cx="4691123" cy="1651083"/>
          </a:xfrm>
        </p:grpSpPr>
        <p:grpSp>
          <p:nvGrpSpPr>
            <p:cNvPr id="139" name="Grupo 138"/>
            <p:cNvGrpSpPr/>
            <p:nvPr/>
          </p:nvGrpSpPr>
          <p:grpSpPr>
            <a:xfrm>
              <a:off x="7311" y="1762042"/>
              <a:ext cx="4691123" cy="1600360"/>
              <a:chOff x="7311" y="1837834"/>
              <a:chExt cx="4691123" cy="1600360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25132" y="1839449"/>
                <a:ext cx="2148588" cy="1598745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1602857" y="1893078"/>
                <a:ext cx="318252" cy="14642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BR" dirty="0" smtClean="0"/>
                  <a:t>conector</a:t>
                </a:r>
                <a:endParaRPr lang="pt-BR" dirty="0"/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627375" y="1963232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54" name="CaixaDeTexto 53"/>
              <p:cNvSpPr txBox="1"/>
              <p:nvPr/>
            </p:nvSpPr>
            <p:spPr>
              <a:xfrm>
                <a:off x="447617" y="2194153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45828" y="2665890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56" name="CaixaDeTexto 55"/>
              <p:cNvSpPr txBox="1"/>
              <p:nvPr/>
            </p:nvSpPr>
            <p:spPr>
              <a:xfrm>
                <a:off x="25132" y="2917623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57" name="CaixaDeTexto 56"/>
              <p:cNvSpPr txBox="1"/>
              <p:nvPr/>
            </p:nvSpPr>
            <p:spPr>
              <a:xfrm>
                <a:off x="35667" y="3113275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7311" y="1837834"/>
                <a:ext cx="637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rgbClr val="FF0000"/>
                    </a:solidFill>
                  </a:rPr>
                  <a:t>-</a:t>
                </a:r>
                <a:r>
                  <a:rPr lang="pt-BR" sz="2400" b="1" dirty="0" smtClean="0">
                    <a:solidFill>
                      <a:srgbClr val="FF0000"/>
                    </a:solidFill>
                  </a:rPr>
                  <a:t>X</a:t>
                </a:r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" name="CaixaDeTexto 235"/>
              <p:cNvSpPr txBox="1"/>
              <p:nvPr/>
            </p:nvSpPr>
            <p:spPr>
              <a:xfrm>
                <a:off x="2952516" y="1963232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237" name="CaixaDeTexto 236"/>
              <p:cNvSpPr txBox="1"/>
              <p:nvPr/>
            </p:nvSpPr>
            <p:spPr>
              <a:xfrm>
                <a:off x="2952516" y="2194153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238" name="CaixaDeTexto 237"/>
              <p:cNvSpPr txBox="1"/>
              <p:nvPr/>
            </p:nvSpPr>
            <p:spPr>
              <a:xfrm>
                <a:off x="2961957" y="2665890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239" name="CaixaDeTexto 238"/>
              <p:cNvSpPr txBox="1"/>
              <p:nvPr/>
            </p:nvSpPr>
            <p:spPr>
              <a:xfrm>
                <a:off x="2941261" y="2917623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240" name="CaixaDeTexto 239"/>
              <p:cNvSpPr txBox="1"/>
              <p:nvPr/>
            </p:nvSpPr>
            <p:spPr>
              <a:xfrm>
                <a:off x="2951796" y="3113275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</p:grpSp>
        <p:cxnSp>
          <p:nvCxnSpPr>
            <p:cNvPr id="108" name="Conector reto 107"/>
            <p:cNvCxnSpPr/>
            <p:nvPr/>
          </p:nvCxnSpPr>
          <p:spPr>
            <a:xfrm>
              <a:off x="1921109" y="2878446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2597564" y="1948882"/>
              <a:ext cx="318252" cy="1464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Conector 2</a:t>
              </a:r>
              <a:endParaRPr lang="pt-BR" dirty="0"/>
            </a:p>
          </p:txBody>
        </p:sp>
        <p:cxnSp>
          <p:nvCxnSpPr>
            <p:cNvPr id="110" name="Conector reto 109"/>
            <p:cNvCxnSpPr/>
            <p:nvPr/>
          </p:nvCxnSpPr>
          <p:spPr>
            <a:xfrm flipH="1">
              <a:off x="1921109" y="2158366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 flipH="1">
              <a:off x="1921109" y="3094470"/>
              <a:ext cx="673563" cy="0"/>
            </a:xfrm>
            <a:prstGeom prst="line">
              <a:avLst/>
            </a:prstGeom>
            <a:ln w="25400" cap="sq"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flipH="1">
              <a:off x="1921109" y="3273614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/>
            <p:cNvCxnSpPr/>
            <p:nvPr/>
          </p:nvCxnSpPr>
          <p:spPr>
            <a:xfrm flipH="1">
              <a:off x="1921109" y="2367255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o 254"/>
          <p:cNvGrpSpPr/>
          <p:nvPr/>
        </p:nvGrpSpPr>
        <p:grpSpPr>
          <a:xfrm>
            <a:off x="7311" y="3500018"/>
            <a:ext cx="4712074" cy="1612711"/>
            <a:chOff x="7311" y="3500018"/>
            <a:chExt cx="4712074" cy="1612711"/>
          </a:xfrm>
        </p:grpSpPr>
        <p:grpSp>
          <p:nvGrpSpPr>
            <p:cNvPr id="140" name="Grupo 139"/>
            <p:cNvGrpSpPr/>
            <p:nvPr/>
          </p:nvGrpSpPr>
          <p:grpSpPr>
            <a:xfrm>
              <a:off x="7311" y="3500018"/>
              <a:ext cx="4712074" cy="1600740"/>
              <a:chOff x="7311" y="3551210"/>
              <a:chExt cx="4712074" cy="1600740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25132" y="3553205"/>
                <a:ext cx="2148588" cy="1598745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Retângulo 59"/>
              <p:cNvSpPr/>
              <p:nvPr/>
            </p:nvSpPr>
            <p:spPr>
              <a:xfrm>
                <a:off x="1602857" y="3606834"/>
                <a:ext cx="318252" cy="14642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BR" dirty="0" smtClean="0"/>
                  <a:t>conector</a:t>
                </a:r>
                <a:endParaRPr lang="pt-BR" dirty="0"/>
              </a:p>
            </p:txBody>
          </p:sp>
          <p:sp>
            <p:nvSpPr>
              <p:cNvPr id="65" name="CaixaDeTexto 64"/>
              <p:cNvSpPr txBox="1"/>
              <p:nvPr/>
            </p:nvSpPr>
            <p:spPr>
              <a:xfrm>
                <a:off x="627375" y="3676988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66" name="CaixaDeTexto 65"/>
              <p:cNvSpPr txBox="1"/>
              <p:nvPr/>
            </p:nvSpPr>
            <p:spPr>
              <a:xfrm>
                <a:off x="447617" y="3907909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67" name="CaixaDeTexto 66"/>
              <p:cNvSpPr txBox="1"/>
              <p:nvPr/>
            </p:nvSpPr>
            <p:spPr>
              <a:xfrm>
                <a:off x="45828" y="4379646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68" name="CaixaDeTexto 67"/>
              <p:cNvSpPr txBox="1"/>
              <p:nvPr/>
            </p:nvSpPr>
            <p:spPr>
              <a:xfrm>
                <a:off x="25132" y="4631379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69" name="CaixaDeTexto 68"/>
              <p:cNvSpPr txBox="1"/>
              <p:nvPr/>
            </p:nvSpPr>
            <p:spPr>
              <a:xfrm>
                <a:off x="35667" y="4827031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>
                <a:off x="7311" y="3551210"/>
                <a:ext cx="637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 smtClean="0">
                    <a:solidFill>
                      <a:srgbClr val="FF0000"/>
                    </a:solidFill>
                  </a:rPr>
                  <a:t>+Y</a:t>
                </a:r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1" name="CaixaDeTexto 240"/>
              <p:cNvSpPr txBox="1"/>
              <p:nvPr/>
            </p:nvSpPr>
            <p:spPr>
              <a:xfrm>
                <a:off x="2974935" y="3676988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242" name="CaixaDeTexto 241"/>
              <p:cNvSpPr txBox="1"/>
              <p:nvPr/>
            </p:nvSpPr>
            <p:spPr>
              <a:xfrm>
                <a:off x="2968197" y="3907909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243" name="CaixaDeTexto 242"/>
              <p:cNvSpPr txBox="1"/>
              <p:nvPr/>
            </p:nvSpPr>
            <p:spPr>
              <a:xfrm>
                <a:off x="2982908" y="4379646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244" name="CaixaDeTexto 243"/>
              <p:cNvSpPr txBox="1"/>
              <p:nvPr/>
            </p:nvSpPr>
            <p:spPr>
              <a:xfrm>
                <a:off x="2962212" y="4631379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245" name="CaixaDeTexto 244"/>
              <p:cNvSpPr txBox="1"/>
              <p:nvPr/>
            </p:nvSpPr>
            <p:spPr>
              <a:xfrm>
                <a:off x="2972747" y="4827031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</p:grpSp>
        <p:cxnSp>
          <p:nvCxnSpPr>
            <p:cNvPr id="114" name="Conector reto 113"/>
            <p:cNvCxnSpPr/>
            <p:nvPr/>
          </p:nvCxnSpPr>
          <p:spPr>
            <a:xfrm>
              <a:off x="1921109" y="4578050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tângulo 114"/>
            <p:cNvSpPr/>
            <p:nvPr/>
          </p:nvSpPr>
          <p:spPr>
            <a:xfrm>
              <a:off x="2597564" y="3648486"/>
              <a:ext cx="318252" cy="1464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Conector 3</a:t>
              </a:r>
              <a:endParaRPr lang="pt-BR" dirty="0"/>
            </a:p>
          </p:txBody>
        </p:sp>
        <p:cxnSp>
          <p:nvCxnSpPr>
            <p:cNvPr id="116" name="Conector reto 115"/>
            <p:cNvCxnSpPr/>
            <p:nvPr/>
          </p:nvCxnSpPr>
          <p:spPr>
            <a:xfrm flipH="1">
              <a:off x="1921109" y="3857970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/>
            <p:cNvCxnSpPr/>
            <p:nvPr/>
          </p:nvCxnSpPr>
          <p:spPr>
            <a:xfrm flipH="1">
              <a:off x="1921109" y="4794074"/>
              <a:ext cx="673564" cy="0"/>
            </a:xfrm>
            <a:prstGeom prst="line">
              <a:avLst/>
            </a:prstGeom>
            <a:ln w="25400" cap="sq"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/>
            <p:nvPr/>
          </p:nvCxnSpPr>
          <p:spPr>
            <a:xfrm flipH="1">
              <a:off x="1921109" y="4973218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/>
            <p:nvPr/>
          </p:nvCxnSpPr>
          <p:spPr>
            <a:xfrm flipH="1">
              <a:off x="1921110" y="4066859"/>
              <a:ext cx="6735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upo 255"/>
          <p:cNvGrpSpPr/>
          <p:nvPr/>
        </p:nvGrpSpPr>
        <p:grpSpPr>
          <a:xfrm>
            <a:off x="7311" y="5222104"/>
            <a:ext cx="4710818" cy="1619422"/>
            <a:chOff x="7311" y="5222104"/>
            <a:chExt cx="4710818" cy="1619422"/>
          </a:xfrm>
        </p:grpSpPr>
        <p:grpSp>
          <p:nvGrpSpPr>
            <p:cNvPr id="141" name="Grupo 140"/>
            <p:cNvGrpSpPr/>
            <p:nvPr/>
          </p:nvGrpSpPr>
          <p:grpSpPr>
            <a:xfrm>
              <a:off x="7311" y="5222104"/>
              <a:ext cx="4710818" cy="1619422"/>
              <a:chOff x="7311" y="5302434"/>
              <a:chExt cx="4710818" cy="1619422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25132" y="5323111"/>
                <a:ext cx="2148588" cy="1598745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71"/>
              <p:cNvSpPr/>
              <p:nvPr/>
            </p:nvSpPr>
            <p:spPr>
              <a:xfrm>
                <a:off x="1602857" y="5376740"/>
                <a:ext cx="318252" cy="14642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BR" dirty="0" smtClean="0"/>
                  <a:t>conector</a:t>
                </a:r>
                <a:endParaRPr lang="pt-BR" dirty="0"/>
              </a:p>
            </p:txBody>
          </p:sp>
          <p:sp>
            <p:nvSpPr>
              <p:cNvPr id="77" name="CaixaDeTexto 76"/>
              <p:cNvSpPr txBox="1"/>
              <p:nvPr/>
            </p:nvSpPr>
            <p:spPr>
              <a:xfrm>
                <a:off x="627375" y="5446894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447617" y="5677815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45828" y="6149552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25132" y="6401285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35667" y="6596937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  <p:sp>
            <p:nvSpPr>
              <p:cNvPr id="86" name="CaixaDeTexto 85"/>
              <p:cNvSpPr txBox="1"/>
              <p:nvPr/>
            </p:nvSpPr>
            <p:spPr>
              <a:xfrm>
                <a:off x="7311" y="5302434"/>
                <a:ext cx="637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>
                    <a:solidFill>
                      <a:srgbClr val="FF0000"/>
                    </a:solidFill>
                  </a:rPr>
                  <a:t>-</a:t>
                </a:r>
                <a:r>
                  <a:rPr lang="pt-BR" sz="2400" b="1" dirty="0" smtClean="0">
                    <a:solidFill>
                      <a:srgbClr val="FF0000"/>
                    </a:solidFill>
                  </a:rPr>
                  <a:t>Y</a:t>
                </a:r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" name="CaixaDeTexto 245"/>
              <p:cNvSpPr txBox="1"/>
              <p:nvPr/>
            </p:nvSpPr>
            <p:spPr>
              <a:xfrm>
                <a:off x="2971531" y="5446894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+ Vfotocell</a:t>
                </a:r>
                <a:endParaRPr lang="pt-BR" dirty="0"/>
              </a:p>
            </p:txBody>
          </p:sp>
          <p:sp>
            <p:nvSpPr>
              <p:cNvPr id="247" name="CaixaDeTexto 246"/>
              <p:cNvSpPr txBox="1"/>
              <p:nvPr/>
            </p:nvSpPr>
            <p:spPr>
              <a:xfrm>
                <a:off x="2974934" y="5677815"/>
                <a:ext cx="1222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fotocell</a:t>
                </a:r>
                <a:endParaRPr lang="pt-BR" dirty="0"/>
              </a:p>
            </p:txBody>
          </p:sp>
          <p:sp>
            <p:nvSpPr>
              <p:cNvPr id="248" name="CaixaDeTexto 247"/>
              <p:cNvSpPr txBox="1"/>
              <p:nvPr/>
            </p:nvSpPr>
            <p:spPr>
              <a:xfrm>
                <a:off x="2981652" y="6149552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VCC Sensor temp</a:t>
                </a:r>
                <a:endParaRPr lang="pt-BR" dirty="0"/>
              </a:p>
            </p:txBody>
          </p:sp>
          <p:sp>
            <p:nvSpPr>
              <p:cNvPr id="249" name="CaixaDeTexto 248"/>
              <p:cNvSpPr txBox="1"/>
              <p:nvPr/>
            </p:nvSpPr>
            <p:spPr>
              <a:xfrm>
                <a:off x="2960956" y="6401285"/>
                <a:ext cx="173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Sinal Sensor temp</a:t>
                </a:r>
                <a:endParaRPr lang="pt-BR" dirty="0"/>
              </a:p>
            </p:txBody>
          </p:sp>
          <p:sp>
            <p:nvSpPr>
              <p:cNvPr id="250" name="CaixaDeTexto 249"/>
              <p:cNvSpPr txBox="1"/>
              <p:nvPr/>
            </p:nvSpPr>
            <p:spPr>
              <a:xfrm>
                <a:off x="2971491" y="6596937"/>
                <a:ext cx="1736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GND Sensor temp</a:t>
                </a:r>
                <a:endParaRPr lang="pt-BR" dirty="0"/>
              </a:p>
            </p:txBody>
          </p:sp>
        </p:grpSp>
        <p:cxnSp>
          <p:nvCxnSpPr>
            <p:cNvPr id="120" name="Conector reto 119"/>
            <p:cNvCxnSpPr/>
            <p:nvPr/>
          </p:nvCxnSpPr>
          <p:spPr>
            <a:xfrm>
              <a:off x="1921109" y="6227015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/>
            <p:cNvSpPr/>
            <p:nvPr/>
          </p:nvSpPr>
          <p:spPr>
            <a:xfrm>
              <a:off x="2597564" y="5297451"/>
              <a:ext cx="318252" cy="1464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Conector 4</a:t>
              </a:r>
              <a:endParaRPr lang="pt-BR" dirty="0"/>
            </a:p>
          </p:txBody>
        </p:sp>
        <p:cxnSp>
          <p:nvCxnSpPr>
            <p:cNvPr id="122" name="Conector reto 121"/>
            <p:cNvCxnSpPr/>
            <p:nvPr/>
          </p:nvCxnSpPr>
          <p:spPr>
            <a:xfrm flipH="1">
              <a:off x="1921109" y="5506935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flipH="1">
              <a:off x="1921109" y="6443039"/>
              <a:ext cx="712823" cy="0"/>
            </a:xfrm>
            <a:prstGeom prst="line">
              <a:avLst/>
            </a:prstGeom>
            <a:ln w="25400" cap="sq">
              <a:solidFill>
                <a:schemeClr val="accent3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/>
            <p:nvPr/>
          </p:nvCxnSpPr>
          <p:spPr>
            <a:xfrm flipH="1">
              <a:off x="1921109" y="6622183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/>
            <p:cNvCxnSpPr/>
            <p:nvPr/>
          </p:nvCxnSpPr>
          <p:spPr>
            <a:xfrm flipH="1">
              <a:off x="1921109" y="5715824"/>
              <a:ext cx="67356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tângulo 125"/>
          <p:cNvSpPr/>
          <p:nvPr/>
        </p:nvSpPr>
        <p:spPr>
          <a:xfrm>
            <a:off x="6804995" y="0"/>
            <a:ext cx="2339005" cy="685800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5" name="Grupo 184"/>
          <p:cNvGrpSpPr/>
          <p:nvPr/>
        </p:nvGrpSpPr>
        <p:grpSpPr>
          <a:xfrm>
            <a:off x="8032007" y="2662953"/>
            <a:ext cx="1034709" cy="1474839"/>
            <a:chOff x="8032007" y="123171"/>
            <a:chExt cx="1034709" cy="1474839"/>
          </a:xfrm>
        </p:grpSpPr>
        <p:sp>
          <p:nvSpPr>
            <p:cNvPr id="127" name="Retângulo 126"/>
            <p:cNvSpPr/>
            <p:nvPr/>
          </p:nvSpPr>
          <p:spPr>
            <a:xfrm>
              <a:off x="8748464" y="123171"/>
              <a:ext cx="318252" cy="1464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BUS saída</a:t>
              </a:r>
              <a:endParaRPr lang="pt-BR" dirty="0"/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8032007" y="123172"/>
              <a:ext cx="716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12 V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8032007" y="401929"/>
              <a:ext cx="716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  <a:r>
                <a:rPr lang="pt-BR" dirty="0" smtClean="0"/>
                <a:t> V</a:t>
              </a: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8032007" y="698334"/>
              <a:ext cx="716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  <a:r>
                <a:rPr lang="pt-BR" dirty="0" smtClean="0"/>
                <a:t> V 3</a:t>
              </a: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8032007" y="993828"/>
              <a:ext cx="716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V nreg</a:t>
              </a: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8032007" y="1290233"/>
              <a:ext cx="716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GND</a:t>
              </a:r>
            </a:p>
          </p:txBody>
        </p:sp>
      </p:grpSp>
      <p:sp>
        <p:nvSpPr>
          <p:cNvPr id="129" name="Retângulo 128"/>
          <p:cNvSpPr/>
          <p:nvPr/>
        </p:nvSpPr>
        <p:spPr>
          <a:xfrm>
            <a:off x="6959633" y="65454"/>
            <a:ext cx="367285" cy="283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Conector 1</a:t>
            </a:r>
            <a:endParaRPr lang="pt-BR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7326920" y="60084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 V Backup</a:t>
            </a:r>
          </a:p>
        </p:txBody>
      </p:sp>
      <p:sp>
        <p:nvSpPr>
          <p:cNvPr id="143" name="CaixaDeTexto 142"/>
          <p:cNvSpPr txBox="1"/>
          <p:nvPr/>
        </p:nvSpPr>
        <p:spPr>
          <a:xfrm>
            <a:off x="7326921" y="338841"/>
            <a:ext cx="1751166" cy="31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V Backup</a:t>
            </a:r>
          </a:p>
        </p:txBody>
      </p:sp>
      <p:sp>
        <p:nvSpPr>
          <p:cNvPr id="144" name="CaixaDeTexto 143"/>
          <p:cNvSpPr txBox="1"/>
          <p:nvPr/>
        </p:nvSpPr>
        <p:spPr>
          <a:xfrm>
            <a:off x="7326920" y="635246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V 3 backup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7326920" y="930740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Vbat</a:t>
            </a:r>
          </a:p>
        </p:txBody>
      </p:sp>
      <p:sp>
        <p:nvSpPr>
          <p:cNvPr id="146" name="CaixaDeTexto 145"/>
          <p:cNvSpPr txBox="1"/>
          <p:nvPr/>
        </p:nvSpPr>
        <p:spPr>
          <a:xfrm>
            <a:off x="7326920" y="1227145"/>
            <a:ext cx="71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GND</a:t>
            </a:r>
          </a:p>
        </p:txBody>
      </p:sp>
      <p:sp>
        <p:nvSpPr>
          <p:cNvPr id="148" name="CaixaDeTexto 147"/>
          <p:cNvSpPr txBox="1"/>
          <p:nvPr/>
        </p:nvSpPr>
        <p:spPr>
          <a:xfrm>
            <a:off x="7326920" y="1493609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Vcc </a:t>
            </a:r>
          </a:p>
        </p:txBody>
      </p:sp>
      <p:sp>
        <p:nvSpPr>
          <p:cNvPr id="149" name="Retângulo 148"/>
          <p:cNvSpPr/>
          <p:nvPr/>
        </p:nvSpPr>
        <p:spPr>
          <a:xfrm>
            <a:off x="6094966" y="65453"/>
            <a:ext cx="367285" cy="493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Conector 5</a:t>
            </a:r>
            <a:endParaRPr lang="pt-BR" dirty="0"/>
          </a:p>
        </p:txBody>
      </p:sp>
      <p:cxnSp>
        <p:nvCxnSpPr>
          <p:cNvPr id="150" name="Conector reto 149"/>
          <p:cNvCxnSpPr/>
          <p:nvPr/>
        </p:nvCxnSpPr>
        <p:spPr>
          <a:xfrm flipH="1">
            <a:off x="6462251" y="205420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/>
          <p:cNvCxnSpPr/>
          <p:nvPr/>
        </p:nvCxnSpPr>
        <p:spPr>
          <a:xfrm flipH="1">
            <a:off x="6462251" y="1376232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/>
          <p:cNvCxnSpPr/>
          <p:nvPr/>
        </p:nvCxnSpPr>
        <p:spPr>
          <a:xfrm flipH="1">
            <a:off x="6462251" y="484517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/>
          <p:nvPr/>
        </p:nvCxnSpPr>
        <p:spPr>
          <a:xfrm flipH="1">
            <a:off x="6462251" y="798321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 flipH="1">
            <a:off x="6462251" y="1119250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to 159"/>
          <p:cNvCxnSpPr/>
          <p:nvPr/>
        </p:nvCxnSpPr>
        <p:spPr>
          <a:xfrm flipH="1">
            <a:off x="6462251" y="1672478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aixaDeTexto 162"/>
          <p:cNvSpPr txBox="1"/>
          <p:nvPr/>
        </p:nvSpPr>
        <p:spPr>
          <a:xfrm>
            <a:off x="7326920" y="1782950"/>
            <a:ext cx="100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MUX_AD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7326921" y="2061707"/>
            <a:ext cx="1751166" cy="31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Aux_6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7326920" y="2358112"/>
            <a:ext cx="760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Aux_7</a:t>
            </a:r>
          </a:p>
        </p:txBody>
      </p:sp>
      <p:cxnSp>
        <p:nvCxnSpPr>
          <p:cNvPr id="169" name="Conector reto 168"/>
          <p:cNvCxnSpPr/>
          <p:nvPr/>
        </p:nvCxnSpPr>
        <p:spPr>
          <a:xfrm flipH="1">
            <a:off x="6462251" y="1924393"/>
            <a:ext cx="497382" cy="0"/>
          </a:xfrm>
          <a:prstGeom prst="line">
            <a:avLst/>
          </a:prstGeom>
          <a:ln w="25400" cap="sq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/>
          <p:cNvCxnSpPr/>
          <p:nvPr/>
        </p:nvCxnSpPr>
        <p:spPr>
          <a:xfrm flipH="1">
            <a:off x="6462251" y="2207318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/>
          <p:cNvCxnSpPr/>
          <p:nvPr/>
        </p:nvCxnSpPr>
        <p:spPr>
          <a:xfrm flipH="1">
            <a:off x="6462251" y="2483465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189"/>
          <p:cNvSpPr txBox="1"/>
          <p:nvPr/>
        </p:nvSpPr>
        <p:spPr>
          <a:xfrm>
            <a:off x="4916554" y="60084"/>
            <a:ext cx="122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 V Backup</a:t>
            </a:r>
          </a:p>
        </p:txBody>
      </p:sp>
      <p:sp>
        <p:nvSpPr>
          <p:cNvPr id="191" name="CaixaDeTexto 190"/>
          <p:cNvSpPr txBox="1"/>
          <p:nvPr/>
        </p:nvSpPr>
        <p:spPr>
          <a:xfrm>
            <a:off x="5015690" y="338841"/>
            <a:ext cx="1117411" cy="31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V Backup</a:t>
            </a:r>
          </a:p>
        </p:txBody>
      </p:sp>
      <p:sp>
        <p:nvSpPr>
          <p:cNvPr id="192" name="CaixaDeTexto 191"/>
          <p:cNvSpPr txBox="1"/>
          <p:nvPr/>
        </p:nvSpPr>
        <p:spPr>
          <a:xfrm>
            <a:off x="4916554" y="635246"/>
            <a:ext cx="126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V 3 backup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5527836" y="930740"/>
            <a:ext cx="556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Vbat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5527836" y="1227145"/>
            <a:ext cx="60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GND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5527836" y="1493609"/>
            <a:ext cx="56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Vcc 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5229980" y="1782950"/>
            <a:ext cx="92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MUX_AD</a:t>
            </a:r>
          </a:p>
        </p:txBody>
      </p:sp>
      <p:sp>
        <p:nvSpPr>
          <p:cNvPr id="197" name="CaixaDeTexto 196"/>
          <p:cNvSpPr txBox="1"/>
          <p:nvPr/>
        </p:nvSpPr>
        <p:spPr>
          <a:xfrm>
            <a:off x="5431642" y="2061707"/>
            <a:ext cx="71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Aux_6</a:t>
            </a:r>
          </a:p>
        </p:txBody>
      </p:sp>
      <p:sp>
        <p:nvSpPr>
          <p:cNvPr id="198" name="CaixaDeTexto 197"/>
          <p:cNvSpPr txBox="1"/>
          <p:nvPr/>
        </p:nvSpPr>
        <p:spPr>
          <a:xfrm>
            <a:off x="5434058" y="2358112"/>
            <a:ext cx="709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Aux_7</a:t>
            </a:r>
          </a:p>
        </p:txBody>
      </p:sp>
      <p:grpSp>
        <p:nvGrpSpPr>
          <p:cNvPr id="187" name="Grupo 186"/>
          <p:cNvGrpSpPr/>
          <p:nvPr/>
        </p:nvGrpSpPr>
        <p:grpSpPr>
          <a:xfrm>
            <a:off x="7985660" y="4369156"/>
            <a:ext cx="1081056" cy="1007325"/>
            <a:chOff x="7985660" y="4676444"/>
            <a:chExt cx="1081056" cy="1007325"/>
          </a:xfrm>
        </p:grpSpPr>
        <p:sp>
          <p:nvSpPr>
            <p:cNvPr id="175" name="Retângulo 174"/>
            <p:cNvSpPr/>
            <p:nvPr/>
          </p:nvSpPr>
          <p:spPr>
            <a:xfrm>
              <a:off x="8720230" y="4676444"/>
              <a:ext cx="346486" cy="1007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dirty="0" smtClean="0"/>
                <a:t>CAM</a:t>
              </a:r>
              <a:endParaRPr lang="pt-BR" dirty="0"/>
            </a:p>
          </p:txBody>
        </p:sp>
        <p:sp>
          <p:nvSpPr>
            <p:cNvPr id="176" name="CaixaDeTexto 175"/>
            <p:cNvSpPr txBox="1"/>
            <p:nvPr/>
          </p:nvSpPr>
          <p:spPr>
            <a:xfrm>
              <a:off x="7985660" y="4827745"/>
              <a:ext cx="848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CAM H</a:t>
              </a:r>
            </a:p>
          </p:txBody>
        </p:sp>
        <p:sp>
          <p:nvSpPr>
            <p:cNvPr id="177" name="CaixaDeTexto 176"/>
            <p:cNvSpPr txBox="1"/>
            <p:nvPr/>
          </p:nvSpPr>
          <p:spPr>
            <a:xfrm>
              <a:off x="7985660" y="5061090"/>
              <a:ext cx="848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CAM L</a:t>
              </a:r>
            </a:p>
          </p:txBody>
        </p:sp>
        <p:sp>
          <p:nvSpPr>
            <p:cNvPr id="178" name="CaixaDeTexto 177"/>
            <p:cNvSpPr txBox="1"/>
            <p:nvPr/>
          </p:nvSpPr>
          <p:spPr>
            <a:xfrm>
              <a:off x="8140743" y="5306521"/>
              <a:ext cx="716458" cy="31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GND</a:t>
              </a:r>
            </a:p>
          </p:txBody>
        </p:sp>
      </p:grpSp>
      <p:sp>
        <p:nvSpPr>
          <p:cNvPr id="179" name="Retângulo 178"/>
          <p:cNvSpPr/>
          <p:nvPr/>
        </p:nvSpPr>
        <p:spPr>
          <a:xfrm>
            <a:off x="6943574" y="4293883"/>
            <a:ext cx="346486" cy="100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Serial</a:t>
            </a:r>
            <a:endParaRPr lang="pt-BR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7326918" y="4515735"/>
            <a:ext cx="50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Tx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7324884" y="4723794"/>
            <a:ext cx="50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Rx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7314530" y="4948901"/>
            <a:ext cx="716458" cy="31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GND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7327795" y="4303249"/>
            <a:ext cx="65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VCC</a:t>
            </a:r>
          </a:p>
        </p:txBody>
      </p:sp>
      <p:sp>
        <p:nvSpPr>
          <p:cNvPr id="184" name="Retângulo 183"/>
          <p:cNvSpPr/>
          <p:nvPr/>
        </p:nvSpPr>
        <p:spPr>
          <a:xfrm>
            <a:off x="8709263" y="5517344"/>
            <a:ext cx="355115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ICSP</a:t>
            </a:r>
            <a:endParaRPr lang="pt-BR" dirty="0"/>
          </a:p>
        </p:txBody>
      </p:sp>
      <p:sp>
        <p:nvSpPr>
          <p:cNvPr id="230" name="Retângulo 229"/>
          <p:cNvSpPr/>
          <p:nvPr/>
        </p:nvSpPr>
        <p:spPr>
          <a:xfrm>
            <a:off x="6945853" y="3105080"/>
            <a:ext cx="39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DEBUG BOT</a:t>
            </a:r>
            <a:endParaRPr lang="pt-BR" dirty="0"/>
          </a:p>
        </p:txBody>
      </p:sp>
      <p:sp>
        <p:nvSpPr>
          <p:cNvPr id="252" name="Retângulo 251"/>
          <p:cNvSpPr/>
          <p:nvPr/>
        </p:nvSpPr>
        <p:spPr>
          <a:xfrm>
            <a:off x="6084216" y="5257264"/>
            <a:ext cx="432000" cy="112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CONECTOR BATERIA</a:t>
            </a:r>
            <a:endParaRPr lang="pt-BR" dirty="0"/>
          </a:p>
        </p:txBody>
      </p:sp>
      <p:sp>
        <p:nvSpPr>
          <p:cNvPr id="257" name="CaixaDeTexto 256"/>
          <p:cNvSpPr txBox="1"/>
          <p:nvPr/>
        </p:nvSpPr>
        <p:spPr>
          <a:xfrm>
            <a:off x="5458653" y="5547157"/>
            <a:ext cx="72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</a:t>
            </a:r>
            <a:r>
              <a:rPr lang="pt-BR" dirty="0" smtClean="0"/>
              <a:t>BAT</a:t>
            </a:r>
          </a:p>
        </p:txBody>
      </p:sp>
      <p:sp>
        <p:nvSpPr>
          <p:cNvPr id="258" name="CaixaDeTexto 257"/>
          <p:cNvSpPr txBox="1"/>
          <p:nvPr/>
        </p:nvSpPr>
        <p:spPr>
          <a:xfrm>
            <a:off x="5545395" y="5784714"/>
            <a:ext cx="716458" cy="31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GND</a:t>
            </a:r>
          </a:p>
        </p:txBody>
      </p:sp>
      <p:sp>
        <p:nvSpPr>
          <p:cNvPr id="147" name="CaixaDeTexto 146"/>
          <p:cNvSpPr txBox="1"/>
          <p:nvPr/>
        </p:nvSpPr>
        <p:spPr>
          <a:xfrm>
            <a:off x="7371098" y="3131492"/>
            <a:ext cx="65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Bot1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7371098" y="3351153"/>
            <a:ext cx="65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7371098" y="3549829"/>
            <a:ext cx="65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Bot3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7371098" y="3783475"/>
            <a:ext cx="65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GND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4688273" y="6472194"/>
            <a:ext cx="199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rgbClr val="FF0000"/>
                </a:solidFill>
              </a:rPr>
              <a:t>CARREGADOR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6787463" y="6487298"/>
            <a:ext cx="16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rgbClr val="FF0000"/>
                </a:solidFill>
              </a:rPr>
              <a:t>CONTROLE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5431642" y="3191371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Aux_1</a:t>
            </a:r>
          </a:p>
        </p:txBody>
      </p:sp>
      <p:cxnSp>
        <p:nvCxnSpPr>
          <p:cNvPr id="174" name="Conector reto 173"/>
          <p:cNvCxnSpPr/>
          <p:nvPr/>
        </p:nvCxnSpPr>
        <p:spPr>
          <a:xfrm flipH="1">
            <a:off x="6462251" y="3284984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187"/>
          <p:cNvCxnSpPr/>
          <p:nvPr/>
        </p:nvCxnSpPr>
        <p:spPr>
          <a:xfrm flipH="1">
            <a:off x="6462251" y="3499172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to 188"/>
          <p:cNvCxnSpPr/>
          <p:nvPr/>
        </p:nvCxnSpPr>
        <p:spPr>
          <a:xfrm flipH="1">
            <a:off x="6462251" y="3666361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to 198"/>
          <p:cNvCxnSpPr/>
          <p:nvPr/>
        </p:nvCxnSpPr>
        <p:spPr>
          <a:xfrm flipH="1">
            <a:off x="6462251" y="4631917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to 203"/>
          <p:cNvCxnSpPr/>
          <p:nvPr/>
        </p:nvCxnSpPr>
        <p:spPr>
          <a:xfrm flipH="1">
            <a:off x="6462251" y="4889467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ixaDeTexto 160"/>
          <p:cNvSpPr txBox="1"/>
          <p:nvPr/>
        </p:nvSpPr>
        <p:spPr>
          <a:xfrm>
            <a:off x="7326920" y="2614203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</a:t>
            </a:r>
          </a:p>
        </p:txBody>
      </p:sp>
      <p:cxnSp>
        <p:nvCxnSpPr>
          <p:cNvPr id="162" name="Conector reto 161"/>
          <p:cNvCxnSpPr/>
          <p:nvPr/>
        </p:nvCxnSpPr>
        <p:spPr>
          <a:xfrm flipH="1">
            <a:off x="6462251" y="2739556"/>
            <a:ext cx="49738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/>
          <p:cNvSpPr txBox="1"/>
          <p:nvPr/>
        </p:nvSpPr>
        <p:spPr>
          <a:xfrm>
            <a:off x="5619932" y="2614203"/>
            <a:ext cx="175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</a:t>
            </a:r>
          </a:p>
        </p:txBody>
      </p:sp>
      <p:sp>
        <p:nvSpPr>
          <p:cNvPr id="186" name="CaixaDeTexto 185"/>
          <p:cNvSpPr txBox="1"/>
          <p:nvPr/>
        </p:nvSpPr>
        <p:spPr>
          <a:xfrm>
            <a:off x="5431642" y="3379721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Aux_2</a:t>
            </a:r>
          </a:p>
        </p:txBody>
      </p:sp>
      <p:sp>
        <p:nvSpPr>
          <p:cNvPr id="201" name="CaixaDeTexto 200"/>
          <p:cNvSpPr txBox="1"/>
          <p:nvPr/>
        </p:nvSpPr>
        <p:spPr>
          <a:xfrm>
            <a:off x="5431642" y="3555642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Aux_3</a:t>
            </a:r>
          </a:p>
        </p:txBody>
      </p:sp>
      <p:sp>
        <p:nvSpPr>
          <p:cNvPr id="202" name="CaixaDeTexto 201"/>
          <p:cNvSpPr txBox="1"/>
          <p:nvPr/>
        </p:nvSpPr>
        <p:spPr>
          <a:xfrm>
            <a:off x="5431642" y="4458467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Aux_4</a:t>
            </a:r>
          </a:p>
        </p:txBody>
      </p:sp>
      <p:sp>
        <p:nvSpPr>
          <p:cNvPr id="203" name="CaixaDeTexto 202"/>
          <p:cNvSpPr txBox="1"/>
          <p:nvPr/>
        </p:nvSpPr>
        <p:spPr>
          <a:xfrm>
            <a:off x="5431642" y="4707117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Aux_5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7756820" y="5746058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PGD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7756820" y="5994708"/>
            <a:ext cx="94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PGC</a:t>
            </a:r>
          </a:p>
        </p:txBody>
      </p:sp>
    </p:spTree>
    <p:extLst>
      <p:ext uri="{BB962C8B-B14F-4D97-AF65-F5344CB8AC3E}">
        <p14:creationId xmlns:p14="http://schemas.microsoft.com/office/powerpoint/2010/main" val="22212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naldo\Downloads\eagleUp_Cubesat_Potencia_Backup-rev2_board_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01" y="-1"/>
            <a:ext cx="6332199" cy="686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3265752" y="5323881"/>
            <a:ext cx="1259632" cy="1412776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Sensor </a:t>
            </a:r>
          </a:p>
          <a:p>
            <a:pPr lvl="0" algn="ctr"/>
            <a:r>
              <a:rPr lang="pt-BR" sz="20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voltage</a:t>
            </a:r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/ </a:t>
            </a:r>
            <a:r>
              <a:rPr lang="pt-BR" sz="20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current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16416" y="2033972"/>
            <a:ext cx="827584" cy="3370195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660233" y="2293404"/>
            <a:ext cx="1327223" cy="991579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3v3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220072" y="153890"/>
            <a:ext cx="1660855" cy="1201659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5V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43395" y="5857934"/>
            <a:ext cx="1084989" cy="89939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Sensor Temp.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020272" y="887497"/>
            <a:ext cx="1637928" cy="936104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12V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525384" y="3596160"/>
            <a:ext cx="2355543" cy="1159397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Mux. </a:t>
            </a:r>
            <a:r>
              <a:rPr lang="pt-BR" sz="20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Analog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669402" y="5661248"/>
            <a:ext cx="2211526" cy="1161458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Battery</a:t>
            </a:r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Charger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265752" y="1683391"/>
            <a:ext cx="1039679" cy="103530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265752" y="495872"/>
            <a:ext cx="1039679" cy="103530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3265752" y="2929097"/>
            <a:ext cx="1039679" cy="103530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265752" y="4116379"/>
            <a:ext cx="1039679" cy="103530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076056" y="1628800"/>
            <a:ext cx="1512168" cy="954558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Backup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naldo\Downloads\eagleUp_Cubesat_Potencia_Controle-rev3_board_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67116" cy="689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8316416" y="836712"/>
            <a:ext cx="827584" cy="4392488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812698" y="317206"/>
            <a:ext cx="1377449" cy="1239586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Sensor </a:t>
            </a:r>
          </a:p>
          <a:p>
            <a:pPr lvl="0" algn="ctr"/>
            <a:r>
              <a:rPr lang="pt-BR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voltage</a:t>
            </a:r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/ </a:t>
            </a:r>
            <a:r>
              <a:rPr lang="pt-BR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current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  <a:sym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930516" y="1680296"/>
            <a:ext cx="1259632" cy="136314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Sensor </a:t>
            </a:r>
          </a:p>
          <a:p>
            <a:pPr lvl="0" algn="ctr"/>
            <a:r>
              <a:rPr lang="pt-BR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voltage</a:t>
            </a:r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/ </a:t>
            </a:r>
            <a:r>
              <a:rPr lang="pt-BR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current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  <a:sym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930516" y="3154660"/>
            <a:ext cx="1259632" cy="1412776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Sensor </a:t>
            </a:r>
          </a:p>
          <a:p>
            <a:pPr lvl="0" algn="ctr"/>
            <a:r>
              <a:rPr lang="pt-BR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voltage</a:t>
            </a:r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/ </a:t>
            </a:r>
            <a:r>
              <a:rPr lang="pt-BR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current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  <a:sym typeface="Calibri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216018" y="4678660"/>
            <a:ext cx="974129" cy="1342628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Sensor </a:t>
            </a:r>
          </a:p>
          <a:p>
            <a:pPr lvl="0" algn="ctr"/>
            <a:r>
              <a:rPr lang="pt-BR" sz="1600" b="1" u="sng" dirty="0" err="1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voltage</a:t>
            </a:r>
            <a:r>
              <a:rPr lang="pt-BR" sz="1600" b="1" u="sng" dirty="0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/ </a:t>
            </a:r>
            <a:r>
              <a:rPr lang="pt-BR" sz="1600" b="1" u="sng" dirty="0" err="1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current</a:t>
            </a:r>
            <a:endParaRPr lang="pt-BR" sz="1600" b="1" u="sng" dirty="0">
              <a:solidFill>
                <a:schemeClr val="tx1">
                  <a:lumMod val="95000"/>
                  <a:lumOff val="5000"/>
                </a:schemeClr>
              </a:solidFill>
              <a:sym typeface="Calibri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835696" y="2033973"/>
            <a:ext cx="2881306" cy="1005602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5V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300192" y="4764325"/>
            <a:ext cx="852692" cy="1067781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788024" y="1680296"/>
            <a:ext cx="2079358" cy="1035892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717002" y="332656"/>
            <a:ext cx="1969427" cy="899390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1538" y="188640"/>
            <a:ext cx="4519195" cy="1697488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12V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32040" y="3154659"/>
            <a:ext cx="1930898" cy="1233669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 IDEIAL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835696" y="3382726"/>
            <a:ext cx="3028766" cy="1159397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DC/DC 3V3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835696" y="4678660"/>
            <a:ext cx="2952328" cy="1021769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DCDC 5V PIC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92326" y="6021288"/>
            <a:ext cx="1612063" cy="846574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</a:t>
            </a:r>
          </a:p>
          <a:p>
            <a:pPr algn="ctr"/>
            <a:r>
              <a:rPr lang="pt-BR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COMUNICATION</a:t>
            </a:r>
            <a:endParaRPr lang="pt-BR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891495" y="5832107"/>
            <a:ext cx="3031386" cy="1004827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Development</a:t>
            </a:r>
            <a:r>
              <a:rPr lang="pt-BR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Support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010246" y="5897320"/>
            <a:ext cx="1142638" cy="936104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PIC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-1" y="3092184"/>
            <a:ext cx="792327" cy="2281031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BACKUP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840912" y="4678660"/>
            <a:ext cx="341510" cy="1050253"/>
          </a:xfrm>
          <a:prstGeom prst="rect">
            <a:avLst/>
          </a:prstGeom>
          <a:solidFill>
            <a:srgbClr val="2ACE04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DIODE</a:t>
            </a:r>
            <a:endParaRPr lang="pt-BR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853</Words>
  <Application>Microsoft Office PowerPoint</Application>
  <PresentationFormat>Apresentação na tela (4:3)</PresentationFormat>
  <Paragraphs>530</Paragraphs>
  <Slides>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cp:lastModifiedBy>SKY</cp:lastModifiedBy>
  <cp:revision>121</cp:revision>
  <dcterms:modified xsi:type="dcterms:W3CDTF">2016-01-08T11:08:03Z</dcterms:modified>
</cp:coreProperties>
</file>