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6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833A-B83D-954D-9C92-66D9A93C9C4F}" type="datetimeFigureOut">
              <a:rPr lang="en-US" smtClean="0"/>
              <a:t>16-07-29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64D6-5DEA-EE4C-8384-37C1670DB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648" y="-2925332"/>
            <a:ext cx="8783207" cy="113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29050" y="2125896"/>
            <a:ext cx="1676400" cy="1633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635000"/>
            <a:ext cx="13589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tag object (</a:t>
            </a:r>
            <a:r>
              <a:rPr lang="en-US" dirty="0" err="1" smtClean="0"/>
              <a:t>vto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" y="1397000"/>
            <a:ext cx="1358900" cy="142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000" dirty="0" err="1" smtClean="0"/>
              <a:t>tm_object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8000" y="1511300"/>
            <a:ext cx="11176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tag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650" y="635000"/>
            <a:ext cx="1676400" cy="312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52650" y="2095500"/>
            <a:ext cx="167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9050" y="635000"/>
            <a:ext cx="1676400" cy="1460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03650" y="2095500"/>
            <a:ext cx="167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251700" y="4826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0" y="939800"/>
            <a:ext cx="381000" cy="381000"/>
          </a:xfrm>
          <a:prstGeom prst="ellipse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34300" y="939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53300" y="1397000"/>
            <a:ext cx="3810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28000" y="1397000"/>
            <a:ext cx="3810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6750" y="1206500"/>
            <a:ext cx="1651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10050" y="3048000"/>
            <a:ext cx="1651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4100" y="2667000"/>
            <a:ext cx="1651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27950" y="368300"/>
            <a:ext cx="774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vto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274050" y="939800"/>
            <a:ext cx="774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vto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8274050" y="1828800"/>
            <a:ext cx="774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vto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29300" y="965200"/>
            <a:ext cx="774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vto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527800" y="1511300"/>
            <a:ext cx="774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vto</a:t>
            </a:r>
            <a:endParaRPr lang="en-US" sz="2400" dirty="0"/>
          </a:p>
        </p:txBody>
      </p:sp>
      <p:cxnSp>
        <p:nvCxnSpPr>
          <p:cNvPr id="28" name="Straight Connector 27"/>
          <p:cNvCxnSpPr>
            <a:stCxn id="13" idx="3"/>
            <a:endCxn id="14" idx="7"/>
          </p:cNvCxnSpPr>
          <p:nvPr/>
        </p:nvCxnSpPr>
        <p:spPr>
          <a:xfrm flipH="1">
            <a:off x="7183204" y="807804"/>
            <a:ext cx="124292" cy="187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5"/>
            <a:endCxn id="15" idx="1"/>
          </p:cNvCxnSpPr>
          <p:nvPr/>
        </p:nvCxnSpPr>
        <p:spPr>
          <a:xfrm>
            <a:off x="7576904" y="807804"/>
            <a:ext cx="213192" cy="187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3"/>
            <a:endCxn id="17" idx="7"/>
          </p:cNvCxnSpPr>
          <p:nvPr/>
        </p:nvCxnSpPr>
        <p:spPr>
          <a:xfrm flipH="1">
            <a:off x="7678504" y="1265004"/>
            <a:ext cx="111592" cy="187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8" idx="1"/>
          </p:cNvCxnSpPr>
          <p:nvPr/>
        </p:nvCxnSpPr>
        <p:spPr>
          <a:xfrm>
            <a:off x="8059504" y="1265004"/>
            <a:ext cx="124292" cy="187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15000" y="2971800"/>
            <a:ext cx="1358900" cy="142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tm_object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03900" y="3086100"/>
            <a:ext cx="11176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tag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769100" y="4597400"/>
            <a:ext cx="1358900" cy="142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tm_object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58000" y="4711700"/>
            <a:ext cx="11176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tag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16604" y="2971800"/>
            <a:ext cx="1358900" cy="142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tm_object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05504" y="3086100"/>
            <a:ext cx="11176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tag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53646" y="1303104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4311946" y="3136900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64100" y="2786390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dirty="0"/>
              <a:t>3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5" idx="0"/>
            <a:endCxn id="26" idx="2"/>
          </p:cNvCxnSpPr>
          <p:nvPr/>
        </p:nvCxnSpPr>
        <p:spPr>
          <a:xfrm flipV="1">
            <a:off x="6394450" y="1866900"/>
            <a:ext cx="5207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0"/>
            <a:endCxn id="24" idx="2"/>
          </p:cNvCxnSpPr>
          <p:nvPr/>
        </p:nvCxnSpPr>
        <p:spPr>
          <a:xfrm flipV="1">
            <a:off x="8396054" y="2184400"/>
            <a:ext cx="265346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8" idx="0"/>
            <a:endCxn id="24" idx="1"/>
          </p:cNvCxnSpPr>
          <p:nvPr/>
        </p:nvCxnSpPr>
        <p:spPr>
          <a:xfrm rot="5400000" flipH="1" flipV="1">
            <a:off x="6565900" y="2889250"/>
            <a:ext cx="2590800" cy="8255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8373" y="4450090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7164450" y="6129104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72850" y="4572000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12609" y="3914170"/>
            <a:ext cx="2974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Game Map with</a:t>
            </a:r>
          </a:p>
          <a:p>
            <a:r>
              <a:rPr lang="en-US" sz="2800" dirty="0" smtClean="0"/>
              <a:t>Players (P1, P2, P3)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9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44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Arnamoy Bhattacharyya</dc:creator>
  <cp:lastModifiedBy>Arnamoy Bhattacharyya</cp:lastModifiedBy>
  <cp:revision>4</cp:revision>
  <cp:lastPrinted>2016-07-30T10:09:33Z</cp:lastPrinted>
  <dcterms:created xsi:type="dcterms:W3CDTF">2016-07-29T01:14:28Z</dcterms:created>
  <dcterms:modified xsi:type="dcterms:W3CDTF">2016-08-01T08:54:08Z</dcterms:modified>
</cp:coreProperties>
</file>