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7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7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E79D-3302-C843-A948-BCACBD741D77}" type="datetimeFigureOut">
              <a:rPr lang="en-US" smtClean="0"/>
              <a:t>17-01-03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9663-51E4-6D41-8AA6-9FE2C7FC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3" y="1950595"/>
            <a:ext cx="1475926" cy="1475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3452" y="3426521"/>
            <a:ext cx="51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1071485" y="886397"/>
            <a:ext cx="793692" cy="93931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4643102" y="1950595"/>
            <a:ext cx="1045028" cy="126424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772843" y="1950595"/>
            <a:ext cx="1177311" cy="152142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5846869" y="2513663"/>
            <a:ext cx="833377" cy="23813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46869" y="1867332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ETL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2367850" y="2884097"/>
            <a:ext cx="2063600" cy="33074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2367850" y="2348290"/>
            <a:ext cx="2063600" cy="33074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5327" y="2077079"/>
            <a:ext cx="160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47787" y="3214843"/>
            <a:ext cx="236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Results after automatic</a:t>
            </a:r>
          </a:p>
          <a:p>
            <a:pPr algn="ctr"/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32203" y="3524943"/>
            <a:ext cx="196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Smarking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7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Arnamoy Bhattacharyya</dc:creator>
  <cp:lastModifiedBy>Arnamoy Bhattacharyya</cp:lastModifiedBy>
  <cp:revision>1</cp:revision>
  <dcterms:created xsi:type="dcterms:W3CDTF">2017-01-03T23:50:37Z</dcterms:created>
  <dcterms:modified xsi:type="dcterms:W3CDTF">2017-01-03T23:55:47Z</dcterms:modified>
</cp:coreProperties>
</file>