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rs/shapexml.xml" ContentType="application/vnd.ms-office.DrsShape+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2" Type="http://schemas.microsoft.com/office/2006/relationships/downRev" Target="drs/downrev.xml"/><Relationship Id="rId1" Type="http://schemas.microsoft.com/office/2006/relationships/shapeXml" Target="drs/shapexml.xml"/></Relationships>
</file>

<file path=drs/downrev.xml><?xml version="1.0" encoding="utf-8"?>
<a:downRevStg xmlns:a="http://schemas.openxmlformats.org/drawingml/2006/main" shapeCheckSum="ncmRR02bNDQ+jrn4VXfdj3==&#10;" textCheckSum="UXKo0n==&#10;" shapeId="3" fHybridRaster="0" ver="1"/>
</file>

<file path=drs/shapexml.xml><?xml version="1.0" encoding="utf-8"?>
<p:sp xmlns:p="http://schemas.openxmlformats.org/presentationml/2006/main">
  <p:nvSpPr>
    <p:cNvPr id="3" name="Notes Placeholder 2"/>
    <p:cNvSpPr>
      <a:spLocks xmlns:a="http://schemas.openxmlformats.org/drawingml/2006/main" noGrp="1"/>
    </p:cNvSpPr>
    <p:nvPr>
      <p:ph type="body" idx="1"/>
    </p:nvPr>
  </p:nvSpPr>
  <p:spPr/>
  <p:txBody>
    <a:bodyPr xmlns:a="http://schemas.openxmlformats.org/drawingml/2006/main" vert="horz" wrap="square" lIns="88673" tIns="43559" rIns="88673" bIns="43559" numCol="1" anchor="t" anchorCtr="0" compatLnSpc="1">
      <a:prstTxWarp prst="textNoShape">
        <a:avLst/>
      </a:prstTxWarp>
    </a:bodyPr>
    <a:lstStyle xmlns:a="http://schemas.openxmlformats.org/drawingml/2006/main"/>
    <a:p xmlns:a="http://schemas.openxmlformats.org/drawingml/2006/main">
      <a:pPr marL="0" marR="0" lvl="0" indent="0" algn="l" defTabSz="914400" rtl="0" eaLnBrk="0" fontAlgn="base" latinLnBrk="0" hangingPunct="0">
        <a:lnSpc>
          <a:spcPct val="90000"/>
        </a:lnSpc>
        <a:spcBef>
          <a:spcPct val="40000"/>
        </a:spcBef>
        <a:spcAft>
          <a:spcPct val="0"/>
        </a:spcAft>
        <a:buClrTx/>
        <a:buSzTx/>
        <a:buFontTx/>
        <a:buNone/>
        <a:tabLst/>
        <a:defRPr/>
      </a:pPr>
      <a:endParaRPr kumimoji="0" lang="en-US" sz="1200" b="0" i="0" u="none" strike="noStrike" kern="1200" cap="none" spc="0" normalizeH="0" baseline="0" noProof="0" dirty="0">
        <a:ln>
          <a:noFill/>
        </a:ln>
        <a:solidFill>
          <a:schemeClr val="tx1"/>
        </a:solidFill>
        <a:effectLst/>
        <a:uLnTx/>
        <a:uFillTx/>
        <a:latin typeface="Century Gothic" charset="0"/>
        <a:ea typeface="ＭＳ Ｐゴシック" charset="0"/>
        <a:cs typeface="ＭＳ Ｐゴシック" charset="0"/>
      </a:endParaRPr>
    </a:p>
  </p:txBody>
</p:sp>
</file>