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6"/>
  </p:notesMasterIdLst>
  <p:sldIdLst>
    <p:sldId id="260" r:id="rId2"/>
    <p:sldId id="261" r:id="rId3"/>
    <p:sldId id="262" r:id="rId4"/>
    <p:sldId id="271" r:id="rId5"/>
    <p:sldId id="272" r:id="rId6"/>
    <p:sldId id="273" r:id="rId7"/>
    <p:sldId id="270" r:id="rId8"/>
    <p:sldId id="274" r:id="rId9"/>
    <p:sldId id="275" r:id="rId10"/>
    <p:sldId id="276" r:id="rId11"/>
    <p:sldId id="277" r:id="rId12"/>
    <p:sldId id="278" r:id="rId13"/>
    <p:sldId id="279" r:id="rId14"/>
    <p:sldId id="281" r:id="rId15"/>
    <p:sldId id="282" r:id="rId16"/>
    <p:sldId id="286" r:id="rId17"/>
    <p:sldId id="287" r:id="rId18"/>
    <p:sldId id="283" r:id="rId19"/>
    <p:sldId id="284" r:id="rId20"/>
    <p:sldId id="285" r:id="rId21"/>
    <p:sldId id="289" r:id="rId22"/>
    <p:sldId id="288" r:id="rId23"/>
    <p:sldId id="290" r:id="rId24"/>
    <p:sldId id="280" r:id="rId2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Roboto Slab" pitchFamily="2" charset="0"/>
      <p:regular r:id="rId32"/>
      <p:bold r:id="rId33"/>
    </p:embeddedFont>
    <p:embeddedFont>
      <p:font typeface="Verdana" panose="020B060403050404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D4E7BD-A18C-4221-992A-A31DCB30A653}" v="1608" dt="2025-06-11T10:33:31.7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7647" autoAdjust="0"/>
  </p:normalViewPr>
  <p:slideViewPr>
    <p:cSldViewPr snapToGrid="0">
      <p:cViewPr varScale="1">
        <p:scale>
          <a:sx n="80" d="100"/>
          <a:sy n="80" d="100"/>
        </p:scale>
        <p:origin x="1450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ar Gylfi" userId="61d7570c50a50215" providerId="LiveId" clId="{7ED4E7BD-A18C-4221-992A-A31DCB30A653}"/>
    <pc:docChg chg="undo redo custSel addSld delSld modSld sldOrd">
      <pc:chgData name="Arnar Gylfi" userId="61d7570c50a50215" providerId="LiveId" clId="{7ED4E7BD-A18C-4221-992A-A31DCB30A653}" dt="2025-06-11T10:34:19.318" v="12529" actId="20577"/>
      <pc:docMkLst>
        <pc:docMk/>
      </pc:docMkLst>
      <pc:sldChg chg="addSp modSp mod">
        <pc:chgData name="Arnar Gylfi" userId="61d7570c50a50215" providerId="LiveId" clId="{7ED4E7BD-A18C-4221-992A-A31DCB30A653}" dt="2025-06-10T20:26:29.159" v="801" actId="20577"/>
        <pc:sldMkLst>
          <pc:docMk/>
          <pc:sldMk cId="0" sldId="260"/>
        </pc:sldMkLst>
        <pc:spChg chg="add mod">
          <ac:chgData name="Arnar Gylfi" userId="61d7570c50a50215" providerId="LiveId" clId="{7ED4E7BD-A18C-4221-992A-A31DCB30A653}" dt="2025-06-10T20:26:29.159" v="801" actId="20577"/>
          <ac:spMkLst>
            <pc:docMk/>
            <pc:sldMk cId="0" sldId="260"/>
            <ac:spMk id="2" creationId="{5D30285C-332C-9F23-3499-3C6274A39104}"/>
          </ac:spMkLst>
        </pc:spChg>
        <pc:spChg chg="mod">
          <ac:chgData name="Arnar Gylfi" userId="61d7570c50a50215" providerId="LiveId" clId="{7ED4E7BD-A18C-4221-992A-A31DCB30A653}" dt="2025-06-10T20:10:38.856" v="592" actId="14100"/>
          <ac:spMkLst>
            <pc:docMk/>
            <pc:sldMk cId="0" sldId="260"/>
            <ac:spMk id="7" creationId="{00000000-0000-0000-0000-000000000000}"/>
          </ac:spMkLst>
        </pc:spChg>
      </pc:sldChg>
      <pc:sldChg chg="addSp delSp modSp mod">
        <pc:chgData name="Arnar Gylfi" userId="61d7570c50a50215" providerId="LiveId" clId="{7ED4E7BD-A18C-4221-992A-A31DCB30A653}" dt="2025-06-11T10:32:18.843" v="12508" actId="1076"/>
        <pc:sldMkLst>
          <pc:docMk/>
          <pc:sldMk cId="0" sldId="261"/>
        </pc:sldMkLst>
        <pc:spChg chg="add del mod">
          <ac:chgData name="Arnar Gylfi" userId="61d7570c50a50215" providerId="LiveId" clId="{7ED4E7BD-A18C-4221-992A-A31DCB30A653}" dt="2025-06-11T00:08:59.760" v="4505" actId="478"/>
          <ac:spMkLst>
            <pc:docMk/>
            <pc:sldMk cId="0" sldId="261"/>
            <ac:spMk id="5" creationId="{00000000-0000-0000-0000-000000000000}"/>
          </ac:spMkLst>
        </pc:spChg>
        <pc:spChg chg="del mod">
          <ac:chgData name="Arnar Gylfi" userId="61d7570c50a50215" providerId="LiveId" clId="{7ED4E7BD-A18C-4221-992A-A31DCB30A653}" dt="2025-06-11T00:08:47.392" v="4501" actId="478"/>
          <ac:spMkLst>
            <pc:docMk/>
            <pc:sldMk cId="0" sldId="261"/>
            <ac:spMk id="6" creationId="{00000000-0000-0000-0000-000000000000}"/>
          </ac:spMkLst>
        </pc:spChg>
        <pc:spChg chg="mod">
          <ac:chgData name="Arnar Gylfi" userId="61d7570c50a50215" providerId="LiveId" clId="{7ED4E7BD-A18C-4221-992A-A31DCB30A653}" dt="2025-06-10T20:11:53.516" v="715" actId="20577"/>
          <ac:spMkLst>
            <pc:docMk/>
            <pc:sldMk cId="0" sldId="261"/>
            <ac:spMk id="15" creationId="{00000000-0000-0000-0000-000000000000}"/>
          </ac:spMkLst>
        </pc:spChg>
        <pc:spChg chg="mod">
          <ac:chgData name="Arnar Gylfi" userId="61d7570c50a50215" providerId="LiveId" clId="{7ED4E7BD-A18C-4221-992A-A31DCB30A653}" dt="2025-06-11T00:08:14.556" v="4494" actId="20577"/>
          <ac:spMkLst>
            <pc:docMk/>
            <pc:sldMk cId="0" sldId="261"/>
            <ac:spMk id="23" creationId="{00000000-0000-0000-0000-000000000000}"/>
          </ac:spMkLst>
        </pc:spChg>
        <pc:spChg chg="del mod">
          <ac:chgData name="Arnar Gylfi" userId="61d7570c50a50215" providerId="LiveId" clId="{7ED4E7BD-A18C-4221-992A-A31DCB30A653}" dt="2025-06-11T10:31:56.477" v="12491"/>
          <ac:spMkLst>
            <pc:docMk/>
            <pc:sldMk cId="0" sldId="261"/>
            <ac:spMk id="28" creationId="{00000000-0000-0000-0000-000000000000}"/>
          </ac:spMkLst>
        </pc:spChg>
        <pc:spChg chg="del">
          <ac:chgData name="Arnar Gylfi" userId="61d7570c50a50215" providerId="LiveId" clId="{7ED4E7BD-A18C-4221-992A-A31DCB30A653}" dt="2025-06-11T10:31:53.679" v="12485" actId="478"/>
          <ac:spMkLst>
            <pc:docMk/>
            <pc:sldMk cId="0" sldId="261"/>
            <ac:spMk id="29" creationId="{00000000-0000-0000-0000-000000000000}"/>
          </ac:spMkLst>
        </pc:spChg>
        <pc:spChg chg="del mod">
          <ac:chgData name="Arnar Gylfi" userId="61d7570c50a50215" providerId="LiveId" clId="{7ED4E7BD-A18C-4221-992A-A31DCB30A653}" dt="2025-06-11T10:31:53.688" v="12487"/>
          <ac:spMkLst>
            <pc:docMk/>
            <pc:sldMk cId="0" sldId="261"/>
            <ac:spMk id="31" creationId="{00000000-0000-0000-0000-000000000000}"/>
          </ac:spMkLst>
        </pc:spChg>
        <pc:spChg chg="mod">
          <ac:chgData name="Arnar Gylfi" userId="61d7570c50a50215" providerId="LiveId" clId="{7ED4E7BD-A18C-4221-992A-A31DCB30A653}" dt="2025-06-11T10:32:18.843" v="12508" actId="1076"/>
          <ac:spMkLst>
            <pc:docMk/>
            <pc:sldMk cId="0" sldId="261"/>
            <ac:spMk id="32" creationId="{00000000-0000-0000-0000-000000000000}"/>
          </ac:spMkLst>
        </pc:spChg>
        <pc:spChg chg="mod">
          <ac:chgData name="Arnar Gylfi" userId="61d7570c50a50215" providerId="LiveId" clId="{7ED4E7BD-A18C-4221-992A-A31DCB30A653}" dt="2025-06-11T10:32:18.843" v="12508" actId="1076"/>
          <ac:spMkLst>
            <pc:docMk/>
            <pc:sldMk cId="0" sldId="261"/>
            <ac:spMk id="35" creationId="{00000000-0000-0000-0000-000000000000}"/>
          </ac:spMkLst>
        </pc:spChg>
        <pc:spChg chg="del mod">
          <ac:chgData name="Arnar Gylfi" userId="61d7570c50a50215" providerId="LiveId" clId="{7ED4E7BD-A18C-4221-992A-A31DCB30A653}" dt="2025-06-11T10:32:08.629" v="12504"/>
          <ac:spMkLst>
            <pc:docMk/>
            <pc:sldMk cId="0" sldId="261"/>
            <ac:spMk id="36" creationId="{00000000-0000-0000-0000-000000000000}"/>
          </ac:spMkLst>
        </pc:spChg>
        <pc:spChg chg="del">
          <ac:chgData name="Arnar Gylfi" userId="61d7570c50a50215" providerId="LiveId" clId="{7ED4E7BD-A18C-4221-992A-A31DCB30A653}" dt="2025-06-11T10:32:03.221" v="12497" actId="478"/>
          <ac:spMkLst>
            <pc:docMk/>
            <pc:sldMk cId="0" sldId="261"/>
            <ac:spMk id="37" creationId="{00000000-0000-0000-0000-000000000000}"/>
          </ac:spMkLst>
        </pc:spChg>
        <pc:spChg chg="del">
          <ac:chgData name="Arnar Gylfi" userId="61d7570c50a50215" providerId="LiveId" clId="{7ED4E7BD-A18C-4221-992A-A31DCB30A653}" dt="2025-06-11T10:31:56.472" v="12489" actId="478"/>
          <ac:spMkLst>
            <pc:docMk/>
            <pc:sldMk cId="0" sldId="261"/>
            <ac:spMk id="38" creationId="{00000000-0000-0000-0000-000000000000}"/>
          </ac:spMkLst>
        </pc:spChg>
        <pc:spChg chg="del mod">
          <ac:chgData name="Arnar Gylfi" userId="61d7570c50a50215" providerId="LiveId" clId="{7ED4E7BD-A18C-4221-992A-A31DCB30A653}" dt="2025-06-11T10:32:00.369" v="12495"/>
          <ac:spMkLst>
            <pc:docMk/>
            <pc:sldMk cId="0" sldId="261"/>
            <ac:spMk id="39" creationId="{00000000-0000-0000-0000-000000000000}"/>
          </ac:spMkLst>
        </pc:spChg>
        <pc:spChg chg="mod">
          <ac:chgData name="Arnar Gylfi" userId="61d7570c50a50215" providerId="LiveId" clId="{7ED4E7BD-A18C-4221-992A-A31DCB30A653}" dt="2025-06-11T10:32:18.843" v="12508" actId="1076"/>
          <ac:spMkLst>
            <pc:docMk/>
            <pc:sldMk cId="0" sldId="261"/>
            <ac:spMk id="40" creationId="{00000000-0000-0000-0000-000000000000}"/>
          </ac:spMkLst>
        </pc:spChg>
        <pc:spChg chg="del mod">
          <ac:chgData name="Arnar Gylfi" userId="61d7570c50a50215" providerId="LiveId" clId="{7ED4E7BD-A18C-4221-992A-A31DCB30A653}" dt="2025-06-11T10:32:13.300" v="12507"/>
          <ac:spMkLst>
            <pc:docMk/>
            <pc:sldMk cId="0" sldId="261"/>
            <ac:spMk id="44" creationId="{00000000-0000-0000-0000-000000000000}"/>
          </ac:spMkLst>
        </pc:spChg>
        <pc:spChg chg="del">
          <ac:chgData name="Arnar Gylfi" userId="61d7570c50a50215" providerId="LiveId" clId="{7ED4E7BD-A18C-4221-992A-A31DCB30A653}" dt="2025-06-11T10:32:08.625" v="12502" actId="478"/>
          <ac:spMkLst>
            <pc:docMk/>
            <pc:sldMk cId="0" sldId="261"/>
            <ac:spMk id="45" creationId="{00000000-0000-0000-0000-000000000000}"/>
          </ac:spMkLst>
        </pc:spChg>
        <pc:spChg chg="del">
          <ac:chgData name="Arnar Gylfi" userId="61d7570c50a50215" providerId="LiveId" clId="{7ED4E7BD-A18C-4221-992A-A31DCB30A653}" dt="2025-06-11T10:32:04.586" v="12500" actId="478"/>
          <ac:spMkLst>
            <pc:docMk/>
            <pc:sldMk cId="0" sldId="261"/>
            <ac:spMk id="46" creationId="{00000000-0000-0000-0000-000000000000}"/>
          </ac:spMkLst>
        </pc:spChg>
        <pc:spChg chg="del mod">
          <ac:chgData name="Arnar Gylfi" userId="61d7570c50a50215" providerId="LiveId" clId="{7ED4E7BD-A18C-4221-992A-A31DCB30A653}" dt="2025-06-11T10:32:03.224" v="12499"/>
          <ac:spMkLst>
            <pc:docMk/>
            <pc:sldMk cId="0" sldId="261"/>
            <ac:spMk id="47" creationId="{00000000-0000-0000-0000-000000000000}"/>
          </ac:spMkLst>
        </pc:spChg>
        <pc:spChg chg="mod">
          <ac:chgData name="Arnar Gylfi" userId="61d7570c50a50215" providerId="LiveId" clId="{7ED4E7BD-A18C-4221-992A-A31DCB30A653}" dt="2025-06-11T10:32:18.843" v="12508" actId="1076"/>
          <ac:spMkLst>
            <pc:docMk/>
            <pc:sldMk cId="0" sldId="261"/>
            <ac:spMk id="50" creationId="{00000000-0000-0000-0000-000000000000}"/>
          </ac:spMkLst>
        </pc:spChg>
        <pc:spChg chg="mod">
          <ac:chgData name="Arnar Gylfi" userId="61d7570c50a50215" providerId="LiveId" clId="{7ED4E7BD-A18C-4221-992A-A31DCB30A653}" dt="2025-06-11T10:32:18.843" v="12508" actId="1076"/>
          <ac:spMkLst>
            <pc:docMk/>
            <pc:sldMk cId="0" sldId="261"/>
            <ac:spMk id="51" creationId="{00000000-0000-0000-0000-000000000000}"/>
          </ac:spMkLst>
        </pc:spChg>
        <pc:spChg chg="mod">
          <ac:chgData name="Arnar Gylfi" userId="61d7570c50a50215" providerId="LiveId" clId="{7ED4E7BD-A18C-4221-992A-A31DCB30A653}" dt="2025-06-11T10:32:18.843" v="12508" actId="1076"/>
          <ac:spMkLst>
            <pc:docMk/>
            <pc:sldMk cId="0" sldId="261"/>
            <ac:spMk id="52" creationId="{00000000-0000-0000-0000-000000000000}"/>
          </ac:spMkLst>
        </pc:spChg>
        <pc:spChg chg="mod">
          <ac:chgData name="Arnar Gylfi" userId="61d7570c50a50215" providerId="LiveId" clId="{7ED4E7BD-A18C-4221-992A-A31DCB30A653}" dt="2025-06-11T02:35:23.946" v="12475" actId="20577"/>
          <ac:spMkLst>
            <pc:docMk/>
            <pc:sldMk cId="0" sldId="261"/>
            <ac:spMk id="55" creationId="{00000000-0000-0000-0000-000000000000}"/>
          </ac:spMkLst>
        </pc:spChg>
        <pc:spChg chg="mod">
          <ac:chgData name="Arnar Gylfi" userId="61d7570c50a50215" providerId="LiveId" clId="{7ED4E7BD-A18C-4221-992A-A31DCB30A653}" dt="2025-06-11T10:32:18.843" v="12508" actId="1076"/>
          <ac:spMkLst>
            <pc:docMk/>
            <pc:sldMk cId="0" sldId="261"/>
            <ac:spMk id="56" creationId="{00000000-0000-0000-0000-000000000000}"/>
          </ac:spMkLst>
        </pc:spChg>
        <pc:spChg chg="mod">
          <ac:chgData name="Arnar Gylfi" userId="61d7570c50a50215" providerId="LiveId" clId="{7ED4E7BD-A18C-4221-992A-A31DCB30A653}" dt="2025-06-11T10:32:18.843" v="12508" actId="1076"/>
          <ac:spMkLst>
            <pc:docMk/>
            <pc:sldMk cId="0" sldId="261"/>
            <ac:spMk id="60" creationId="{00000000-0000-0000-0000-000000000000}"/>
          </ac:spMkLst>
        </pc:spChg>
        <pc:spChg chg="del mod">
          <ac:chgData name="Arnar Gylfi" userId="61d7570c50a50215" providerId="LiveId" clId="{7ED4E7BD-A18C-4221-992A-A31DCB30A653}" dt="2025-06-11T02:35:59.544" v="12482" actId="478"/>
          <ac:spMkLst>
            <pc:docMk/>
            <pc:sldMk cId="0" sldId="261"/>
            <ac:spMk id="62" creationId="{00000000-0000-0000-0000-000000000000}"/>
          </ac:spMkLst>
        </pc:spChg>
        <pc:spChg chg="mod">
          <ac:chgData name="Arnar Gylfi" userId="61d7570c50a50215" providerId="LiveId" clId="{7ED4E7BD-A18C-4221-992A-A31DCB30A653}" dt="2025-06-11T02:36:11.425" v="12483" actId="1076"/>
          <ac:spMkLst>
            <pc:docMk/>
            <pc:sldMk cId="0" sldId="261"/>
            <ac:spMk id="63" creationId="{00000000-0000-0000-0000-000000000000}"/>
          </ac:spMkLst>
        </pc:spChg>
        <pc:spChg chg="mod">
          <ac:chgData name="Arnar Gylfi" userId="61d7570c50a50215" providerId="LiveId" clId="{7ED4E7BD-A18C-4221-992A-A31DCB30A653}" dt="2025-06-11T02:36:11.425" v="12483" actId="1076"/>
          <ac:spMkLst>
            <pc:docMk/>
            <pc:sldMk cId="0" sldId="261"/>
            <ac:spMk id="68" creationId="{00000000-0000-0000-0000-000000000000}"/>
          </ac:spMkLst>
        </pc:spChg>
        <pc:spChg chg="mod">
          <ac:chgData name="Arnar Gylfi" userId="61d7570c50a50215" providerId="LiveId" clId="{7ED4E7BD-A18C-4221-992A-A31DCB30A653}" dt="2025-06-11T02:36:11.425" v="12483" actId="1076"/>
          <ac:spMkLst>
            <pc:docMk/>
            <pc:sldMk cId="0" sldId="261"/>
            <ac:spMk id="69" creationId="{00000000-0000-0000-0000-000000000000}"/>
          </ac:spMkLst>
        </pc:spChg>
        <pc:spChg chg="mod">
          <ac:chgData name="Arnar Gylfi" userId="61d7570c50a50215" providerId="LiveId" clId="{7ED4E7BD-A18C-4221-992A-A31DCB30A653}" dt="2025-06-11T10:32:18.843" v="12508" actId="1076"/>
          <ac:spMkLst>
            <pc:docMk/>
            <pc:sldMk cId="0" sldId="261"/>
            <ac:spMk id="70" creationId="{00000000-0000-0000-0000-000000000000}"/>
          </ac:spMkLst>
        </pc:spChg>
        <pc:spChg chg="mod">
          <ac:chgData name="Arnar Gylfi" userId="61d7570c50a50215" providerId="LiveId" clId="{7ED4E7BD-A18C-4221-992A-A31DCB30A653}" dt="2025-06-11T10:32:18.843" v="12508" actId="1076"/>
          <ac:spMkLst>
            <pc:docMk/>
            <pc:sldMk cId="0" sldId="261"/>
            <ac:spMk id="71" creationId="{00000000-0000-0000-0000-000000000000}"/>
          </ac:spMkLst>
        </pc:spChg>
      </pc:sldChg>
      <pc:sldChg chg="addSp delSp modSp mod modClrScheme chgLayout modNotesTx">
        <pc:chgData name="Arnar Gylfi" userId="61d7570c50a50215" providerId="LiveId" clId="{7ED4E7BD-A18C-4221-992A-A31DCB30A653}" dt="2025-06-10T22:59:59.874" v="2944" actId="478"/>
        <pc:sldMkLst>
          <pc:docMk/>
          <pc:sldMk cId="0" sldId="262"/>
        </pc:sldMkLst>
        <pc:spChg chg="add">
          <ac:chgData name="Arnar Gylfi" userId="61d7570c50a50215" providerId="LiveId" clId="{7ED4E7BD-A18C-4221-992A-A31DCB30A653}" dt="2025-06-10T19:58:47.559" v="56"/>
          <ac:spMkLst>
            <pc:docMk/>
            <pc:sldMk cId="0" sldId="262"/>
            <ac:spMk id="2" creationId="{1A880DA3-03BE-B4E1-BA25-7D4B8C084DC9}"/>
          </ac:spMkLst>
        </pc:spChg>
        <pc:spChg chg="add del mod">
          <ac:chgData name="Arnar Gylfi" userId="61d7570c50a50215" providerId="LiveId" clId="{7ED4E7BD-A18C-4221-992A-A31DCB30A653}" dt="2025-06-10T20:31:17.605" v="985" actId="26606"/>
          <ac:spMkLst>
            <pc:docMk/>
            <pc:sldMk cId="0" sldId="262"/>
            <ac:spMk id="3" creationId="{00000000-0000-0000-0000-000000000000}"/>
          </ac:spMkLst>
        </pc:spChg>
        <pc:spChg chg="del">
          <ac:chgData name="Arnar Gylfi" userId="61d7570c50a50215" providerId="LiveId" clId="{7ED4E7BD-A18C-4221-992A-A31DCB30A653}" dt="2025-06-10T20:07:14.659" v="513" actId="478"/>
          <ac:spMkLst>
            <pc:docMk/>
            <pc:sldMk cId="0" sldId="262"/>
            <ac:spMk id="4" creationId="{00000000-0000-0000-0000-000000000000}"/>
          </ac:spMkLst>
        </pc:spChg>
        <pc:spChg chg="del">
          <ac:chgData name="Arnar Gylfi" userId="61d7570c50a50215" providerId="LiveId" clId="{7ED4E7BD-A18C-4221-992A-A31DCB30A653}" dt="2025-06-10T20:01:55.939" v="355" actId="478"/>
          <ac:spMkLst>
            <pc:docMk/>
            <pc:sldMk cId="0" sldId="262"/>
            <ac:spMk id="5" creationId="{00000000-0000-0000-0000-000000000000}"/>
          </ac:spMkLst>
        </pc:spChg>
        <pc:spChg chg="del">
          <ac:chgData name="Arnar Gylfi" userId="61d7570c50a50215" providerId="LiveId" clId="{7ED4E7BD-A18C-4221-992A-A31DCB30A653}" dt="2025-06-10T20:01:54.976" v="354" actId="478"/>
          <ac:spMkLst>
            <pc:docMk/>
            <pc:sldMk cId="0" sldId="262"/>
            <ac:spMk id="6" creationId="{00000000-0000-0000-0000-000000000000}"/>
          </ac:spMkLst>
        </pc:spChg>
        <pc:spChg chg="del">
          <ac:chgData name="Arnar Gylfi" userId="61d7570c50a50215" providerId="LiveId" clId="{7ED4E7BD-A18C-4221-992A-A31DCB30A653}" dt="2025-06-10T20:01:53.449" v="353" actId="478"/>
          <ac:spMkLst>
            <pc:docMk/>
            <pc:sldMk cId="0" sldId="262"/>
            <ac:spMk id="7" creationId="{00000000-0000-0000-0000-000000000000}"/>
          </ac:spMkLst>
        </pc:spChg>
        <pc:spChg chg="add del mod">
          <ac:chgData name="Arnar Gylfi" userId="61d7570c50a50215" providerId="LiveId" clId="{7ED4E7BD-A18C-4221-992A-A31DCB30A653}" dt="2025-06-10T20:30:51.344" v="982" actId="478"/>
          <ac:spMkLst>
            <pc:docMk/>
            <pc:sldMk cId="0" sldId="262"/>
            <ac:spMk id="8" creationId="{00000000-0000-0000-0000-000000000000}"/>
          </ac:spMkLst>
        </pc:spChg>
        <pc:spChg chg="add del mod">
          <ac:chgData name="Arnar Gylfi" userId="61d7570c50a50215" providerId="LiveId" clId="{7ED4E7BD-A18C-4221-992A-A31DCB30A653}" dt="2025-06-10T19:59:55.671" v="341" actId="478"/>
          <ac:spMkLst>
            <pc:docMk/>
            <pc:sldMk cId="0" sldId="262"/>
            <ac:spMk id="9" creationId="{00000000-0000-0000-0000-000000000000}"/>
          </ac:spMkLst>
        </pc:spChg>
        <pc:spChg chg="del">
          <ac:chgData name="Arnar Gylfi" userId="61d7570c50a50215" providerId="LiveId" clId="{7ED4E7BD-A18C-4221-992A-A31DCB30A653}" dt="2025-06-10T20:01:51.897" v="352" actId="478"/>
          <ac:spMkLst>
            <pc:docMk/>
            <pc:sldMk cId="0" sldId="262"/>
            <ac:spMk id="10" creationId="{00000000-0000-0000-0000-000000000000}"/>
          </ac:spMkLst>
        </pc:spChg>
        <pc:spChg chg="del">
          <ac:chgData name="Arnar Gylfi" userId="61d7570c50a50215" providerId="LiveId" clId="{7ED4E7BD-A18C-4221-992A-A31DCB30A653}" dt="2025-06-10T20:00:05.645" v="344" actId="478"/>
          <ac:spMkLst>
            <pc:docMk/>
            <pc:sldMk cId="0" sldId="262"/>
            <ac:spMk id="11" creationId="{00000000-0000-0000-0000-000000000000}"/>
          </ac:spMkLst>
        </pc:spChg>
        <pc:spChg chg="add del">
          <ac:chgData name="Arnar Gylfi" userId="61d7570c50a50215" providerId="LiveId" clId="{7ED4E7BD-A18C-4221-992A-A31DCB30A653}" dt="2025-06-10T20:29:53.681" v="959" actId="478"/>
          <ac:spMkLst>
            <pc:docMk/>
            <pc:sldMk cId="0" sldId="262"/>
            <ac:spMk id="13" creationId="{00000000-0000-0000-0000-000000000000}"/>
          </ac:spMkLst>
        </pc:spChg>
        <pc:spChg chg="del mod">
          <ac:chgData name="Arnar Gylfi" userId="61d7570c50a50215" providerId="LiveId" clId="{7ED4E7BD-A18C-4221-992A-A31DCB30A653}" dt="2025-06-10T19:47:48.519" v="34"/>
          <ac:spMkLst>
            <pc:docMk/>
            <pc:sldMk cId="0" sldId="262"/>
            <ac:spMk id="14" creationId="{00000000-0000-0000-0000-000000000000}"/>
          </ac:spMkLst>
        </pc:spChg>
        <pc:spChg chg="add">
          <ac:chgData name="Arnar Gylfi" userId="61d7570c50a50215" providerId="LiveId" clId="{7ED4E7BD-A18C-4221-992A-A31DCB30A653}" dt="2025-06-10T19:58:59.845" v="76"/>
          <ac:spMkLst>
            <pc:docMk/>
            <pc:sldMk cId="0" sldId="262"/>
            <ac:spMk id="15" creationId="{F538E019-9EA6-4689-94C7-FF74E9820B26}"/>
          </ac:spMkLst>
        </pc:spChg>
        <pc:spChg chg="add">
          <ac:chgData name="Arnar Gylfi" userId="61d7570c50a50215" providerId="LiveId" clId="{7ED4E7BD-A18C-4221-992A-A31DCB30A653}" dt="2025-06-10T19:59:05.323" v="79"/>
          <ac:spMkLst>
            <pc:docMk/>
            <pc:sldMk cId="0" sldId="262"/>
            <ac:spMk id="16" creationId="{FE1FF2FE-4BA0-B55F-578F-488F5AFDDF09}"/>
          </ac:spMkLst>
        </pc:spChg>
        <pc:spChg chg="add mod">
          <ac:chgData name="Arnar Gylfi" userId="61d7570c50a50215" providerId="LiveId" clId="{7ED4E7BD-A18C-4221-992A-A31DCB30A653}" dt="2025-06-10T19:59:20.200" v="88" actId="1038"/>
          <ac:spMkLst>
            <pc:docMk/>
            <pc:sldMk cId="0" sldId="262"/>
            <ac:spMk id="17" creationId="{74CF303E-8BA0-38F4-7907-FEFFECD60CF7}"/>
          </ac:spMkLst>
        </pc:spChg>
        <pc:spChg chg="add del mod">
          <ac:chgData name="Arnar Gylfi" userId="61d7570c50a50215" providerId="LiveId" clId="{7ED4E7BD-A18C-4221-992A-A31DCB30A653}" dt="2025-06-10T20:01:41.616" v="350" actId="478"/>
          <ac:spMkLst>
            <pc:docMk/>
            <pc:sldMk cId="0" sldId="262"/>
            <ac:spMk id="18" creationId="{C42F4173-0F5F-B984-24CD-F115C31DDAD4}"/>
          </ac:spMkLst>
        </pc:spChg>
        <pc:spChg chg="add">
          <ac:chgData name="Arnar Gylfi" userId="61d7570c50a50215" providerId="LiveId" clId="{7ED4E7BD-A18C-4221-992A-A31DCB30A653}" dt="2025-06-10T20:01:25.561" v="345"/>
          <ac:spMkLst>
            <pc:docMk/>
            <pc:sldMk cId="0" sldId="262"/>
            <ac:spMk id="19" creationId="{0ADCEE68-10EF-AD06-5E5A-17F4F02D6625}"/>
          </ac:spMkLst>
        </pc:spChg>
        <pc:spChg chg="add">
          <ac:chgData name="Arnar Gylfi" userId="61d7570c50a50215" providerId="LiveId" clId="{7ED4E7BD-A18C-4221-992A-A31DCB30A653}" dt="2025-06-10T20:01:25.561" v="345"/>
          <ac:spMkLst>
            <pc:docMk/>
            <pc:sldMk cId="0" sldId="262"/>
            <ac:spMk id="20" creationId="{06DC795F-F536-D92B-14DE-0BC3D28BD86A}"/>
          </ac:spMkLst>
        </pc:spChg>
        <pc:spChg chg="add">
          <ac:chgData name="Arnar Gylfi" userId="61d7570c50a50215" providerId="LiveId" clId="{7ED4E7BD-A18C-4221-992A-A31DCB30A653}" dt="2025-06-10T20:01:25.561" v="345"/>
          <ac:spMkLst>
            <pc:docMk/>
            <pc:sldMk cId="0" sldId="262"/>
            <ac:spMk id="21" creationId="{056B6DA0-8711-FEE7-8B20-52A58F574F75}"/>
          </ac:spMkLst>
        </pc:spChg>
        <pc:spChg chg="add">
          <ac:chgData name="Arnar Gylfi" userId="61d7570c50a50215" providerId="LiveId" clId="{7ED4E7BD-A18C-4221-992A-A31DCB30A653}" dt="2025-06-10T20:01:28.163" v="346"/>
          <ac:spMkLst>
            <pc:docMk/>
            <pc:sldMk cId="0" sldId="262"/>
            <ac:spMk id="22" creationId="{5AA8CD1E-93C8-5FB5-D783-D62F5468BDB4}"/>
          </ac:spMkLst>
        </pc:spChg>
        <pc:spChg chg="add">
          <ac:chgData name="Arnar Gylfi" userId="61d7570c50a50215" providerId="LiveId" clId="{7ED4E7BD-A18C-4221-992A-A31DCB30A653}" dt="2025-06-10T20:01:28.163" v="346"/>
          <ac:spMkLst>
            <pc:docMk/>
            <pc:sldMk cId="0" sldId="262"/>
            <ac:spMk id="23" creationId="{A8D8BBE8-8E33-EBE1-6A1B-D2FB9B5E14BA}"/>
          </ac:spMkLst>
        </pc:spChg>
        <pc:spChg chg="add">
          <ac:chgData name="Arnar Gylfi" userId="61d7570c50a50215" providerId="LiveId" clId="{7ED4E7BD-A18C-4221-992A-A31DCB30A653}" dt="2025-06-10T20:01:28.163" v="346"/>
          <ac:spMkLst>
            <pc:docMk/>
            <pc:sldMk cId="0" sldId="262"/>
            <ac:spMk id="24" creationId="{07CCB876-F56D-9F6D-5E78-07F935FA990C}"/>
          </ac:spMkLst>
        </pc:spChg>
        <pc:spChg chg="add">
          <ac:chgData name="Arnar Gylfi" userId="61d7570c50a50215" providerId="LiveId" clId="{7ED4E7BD-A18C-4221-992A-A31DCB30A653}" dt="2025-06-10T20:01:31.525" v="347"/>
          <ac:spMkLst>
            <pc:docMk/>
            <pc:sldMk cId="0" sldId="262"/>
            <ac:spMk id="25" creationId="{85F26310-EFA5-A23C-A170-6EFA62FFB23F}"/>
          </ac:spMkLst>
        </pc:spChg>
        <pc:spChg chg="add">
          <ac:chgData name="Arnar Gylfi" userId="61d7570c50a50215" providerId="LiveId" clId="{7ED4E7BD-A18C-4221-992A-A31DCB30A653}" dt="2025-06-10T20:01:31.525" v="347"/>
          <ac:spMkLst>
            <pc:docMk/>
            <pc:sldMk cId="0" sldId="262"/>
            <ac:spMk id="26" creationId="{2F964589-9D21-0631-A26D-23B6243354CD}"/>
          </ac:spMkLst>
        </pc:spChg>
        <pc:spChg chg="add">
          <ac:chgData name="Arnar Gylfi" userId="61d7570c50a50215" providerId="LiveId" clId="{7ED4E7BD-A18C-4221-992A-A31DCB30A653}" dt="2025-06-10T20:01:31.525" v="347"/>
          <ac:spMkLst>
            <pc:docMk/>
            <pc:sldMk cId="0" sldId="262"/>
            <ac:spMk id="27" creationId="{A324AA68-50DF-6B91-4780-328941FC00E5}"/>
          </ac:spMkLst>
        </pc:spChg>
        <pc:spChg chg="add del mod">
          <ac:chgData name="Arnar Gylfi" userId="61d7570c50a50215" providerId="LiveId" clId="{7ED4E7BD-A18C-4221-992A-A31DCB30A653}" dt="2025-06-10T20:31:17.605" v="985" actId="26606"/>
          <ac:spMkLst>
            <pc:docMk/>
            <pc:sldMk cId="0" sldId="262"/>
            <ac:spMk id="28" creationId="{B123C3A0-B850-3129-D4E5-EE45DE79C141}"/>
          </ac:spMkLst>
        </pc:spChg>
        <pc:spChg chg="add del mod">
          <ac:chgData name="Arnar Gylfi" userId="61d7570c50a50215" providerId="LiveId" clId="{7ED4E7BD-A18C-4221-992A-A31DCB30A653}" dt="2025-06-10T20:30:26.976" v="971" actId="478"/>
          <ac:spMkLst>
            <pc:docMk/>
            <pc:sldMk cId="0" sldId="262"/>
            <ac:spMk id="29" creationId="{3C198B1B-8A17-A79D-37A1-0526CC5EC112}"/>
          </ac:spMkLst>
        </pc:spChg>
        <pc:spChg chg="add del">
          <ac:chgData name="Arnar Gylfi" userId="61d7570c50a50215" providerId="LiveId" clId="{7ED4E7BD-A18C-4221-992A-A31DCB30A653}" dt="2025-06-10T20:29:59.400" v="960" actId="478"/>
          <ac:spMkLst>
            <pc:docMk/>
            <pc:sldMk cId="0" sldId="262"/>
            <ac:spMk id="30" creationId="{CFF484CF-91F3-5597-B1B4-022EDEA0B6DC}"/>
          </ac:spMkLst>
        </pc:spChg>
        <pc:spChg chg="add del mod">
          <ac:chgData name="Arnar Gylfi" userId="61d7570c50a50215" providerId="LiveId" clId="{7ED4E7BD-A18C-4221-992A-A31DCB30A653}" dt="2025-06-10T20:08:05.568" v="514" actId="478"/>
          <ac:spMkLst>
            <pc:docMk/>
            <pc:sldMk cId="0" sldId="262"/>
            <ac:spMk id="32" creationId="{5F48F47C-B43B-087F-E82D-E3F0F02FBECA}"/>
          </ac:spMkLst>
        </pc:spChg>
        <pc:spChg chg="add mod">
          <ac:chgData name="Arnar Gylfi" userId="61d7570c50a50215" providerId="LiveId" clId="{7ED4E7BD-A18C-4221-992A-A31DCB30A653}" dt="2025-06-10T20:08:18.530" v="518"/>
          <ac:spMkLst>
            <pc:docMk/>
            <pc:sldMk cId="0" sldId="262"/>
            <ac:spMk id="33" creationId="{9D873D73-B7FC-8A19-A4A8-5EF3AA83C068}"/>
          </ac:spMkLst>
        </pc:spChg>
        <pc:spChg chg="add mod">
          <ac:chgData name="Arnar Gylfi" userId="61d7570c50a50215" providerId="LiveId" clId="{7ED4E7BD-A18C-4221-992A-A31DCB30A653}" dt="2025-06-10T20:08:18.530" v="518"/>
          <ac:spMkLst>
            <pc:docMk/>
            <pc:sldMk cId="0" sldId="262"/>
            <ac:spMk id="34" creationId="{A8D56768-ADCB-E561-37BA-4E4C0A8E1B8E}"/>
          </ac:spMkLst>
        </pc:spChg>
        <pc:spChg chg="add mod">
          <ac:chgData name="Arnar Gylfi" userId="61d7570c50a50215" providerId="LiveId" clId="{7ED4E7BD-A18C-4221-992A-A31DCB30A653}" dt="2025-06-10T20:08:18.530" v="518"/>
          <ac:spMkLst>
            <pc:docMk/>
            <pc:sldMk cId="0" sldId="262"/>
            <ac:spMk id="35" creationId="{0CAC03CD-F375-F96B-CA85-3DEAA2B979D0}"/>
          </ac:spMkLst>
        </pc:spChg>
        <pc:spChg chg="add mod">
          <ac:chgData name="Arnar Gylfi" userId="61d7570c50a50215" providerId="LiveId" clId="{7ED4E7BD-A18C-4221-992A-A31DCB30A653}" dt="2025-06-10T20:29:49.743" v="957" actId="478"/>
          <ac:spMkLst>
            <pc:docMk/>
            <pc:sldMk cId="0" sldId="262"/>
            <ac:spMk id="36" creationId="{4C00FCCE-9A9B-DBBD-5078-F4A1EB4408E8}"/>
          </ac:spMkLst>
        </pc:spChg>
        <pc:spChg chg="add del mod">
          <ac:chgData name="Arnar Gylfi" userId="61d7570c50a50215" providerId="LiveId" clId="{7ED4E7BD-A18C-4221-992A-A31DCB30A653}" dt="2025-06-10T20:30:01.234" v="962" actId="478"/>
          <ac:spMkLst>
            <pc:docMk/>
            <pc:sldMk cId="0" sldId="262"/>
            <ac:spMk id="38" creationId="{230E35E8-1B89-C238-4EDE-CD43B39CB244}"/>
          </ac:spMkLst>
        </pc:spChg>
        <pc:spChg chg="add del mod">
          <ac:chgData name="Arnar Gylfi" userId="61d7570c50a50215" providerId="LiveId" clId="{7ED4E7BD-A18C-4221-992A-A31DCB30A653}" dt="2025-06-10T20:30:05.844" v="964" actId="478"/>
          <ac:spMkLst>
            <pc:docMk/>
            <pc:sldMk cId="0" sldId="262"/>
            <ac:spMk id="40" creationId="{D529D1A0-8F01-3402-0463-D5CA37C32C26}"/>
          </ac:spMkLst>
        </pc:spChg>
        <pc:spChg chg="add del mod">
          <ac:chgData name="Arnar Gylfi" userId="61d7570c50a50215" providerId="LiveId" clId="{7ED4E7BD-A18C-4221-992A-A31DCB30A653}" dt="2025-06-10T22:59:59.874" v="2944" actId="478"/>
          <ac:spMkLst>
            <pc:docMk/>
            <pc:sldMk cId="0" sldId="262"/>
            <ac:spMk id="41" creationId="{2096FF2E-409C-222C-2679-86AE9861C568}"/>
          </ac:spMkLst>
        </pc:spChg>
        <pc:picChg chg="del">
          <ac:chgData name="Arnar Gylfi" userId="61d7570c50a50215" providerId="LiveId" clId="{7ED4E7BD-A18C-4221-992A-A31DCB30A653}" dt="2025-06-10T19:47:45.153" v="31" actId="478"/>
          <ac:picMkLst>
            <pc:docMk/>
            <pc:sldMk cId="0" sldId="262"/>
            <ac:picMk id="12" creationId="{00000000-0000-0000-0000-000000000000}"/>
          </ac:picMkLst>
        </pc:picChg>
        <pc:picChg chg="add del mod">
          <ac:chgData name="Arnar Gylfi" userId="61d7570c50a50215" providerId="LiveId" clId="{7ED4E7BD-A18C-4221-992A-A31DCB30A653}" dt="2025-06-10T22:36:28.827" v="1691" actId="21"/>
          <ac:picMkLst>
            <pc:docMk/>
            <pc:sldMk cId="0" sldId="262"/>
            <ac:picMk id="1030" creationId="{9ECE28EC-D747-3425-ACD6-27A2B83A1E69}"/>
          </ac:picMkLst>
        </pc:picChg>
      </pc:sldChg>
      <pc:sldChg chg="addSp delSp modSp del mod modNotes">
        <pc:chgData name="Arnar Gylfi" userId="61d7570c50a50215" providerId="LiveId" clId="{7ED4E7BD-A18C-4221-992A-A31DCB30A653}" dt="2025-06-10T20:33:20.846" v="1040" actId="47"/>
        <pc:sldMkLst>
          <pc:docMk/>
          <pc:sldMk cId="0" sldId="263"/>
        </pc:sldMkLst>
        <pc:spChg chg="add mod">
          <ac:chgData name="Arnar Gylfi" userId="61d7570c50a50215" providerId="LiveId" clId="{7ED4E7BD-A18C-4221-992A-A31DCB30A653}" dt="2025-06-10T20:27:16.430" v="820" actId="1076"/>
          <ac:spMkLst>
            <pc:docMk/>
            <pc:sldMk cId="0" sldId="263"/>
            <ac:spMk id="2" creationId="{34C65A86-B49E-3066-44D9-EAD15F08A185}"/>
          </ac:spMkLst>
        </pc:spChg>
        <pc:spChg chg="mod">
          <ac:chgData name="Arnar Gylfi" userId="61d7570c50a50215" providerId="LiveId" clId="{7ED4E7BD-A18C-4221-992A-A31DCB30A653}" dt="2025-06-10T20:28:48.983" v="846" actId="20577"/>
          <ac:spMkLst>
            <pc:docMk/>
            <pc:sldMk cId="0" sldId="263"/>
            <ac:spMk id="3" creationId="{00000000-0000-0000-0000-000000000000}"/>
          </ac:spMkLst>
        </pc:spChg>
        <pc:spChg chg="mod">
          <ac:chgData name="Arnar Gylfi" userId="61d7570c50a50215" providerId="LiveId" clId="{7ED4E7BD-A18C-4221-992A-A31DCB30A653}" dt="2025-06-10T20:28:51.134" v="847" actId="20577"/>
          <ac:spMkLst>
            <pc:docMk/>
            <pc:sldMk cId="0" sldId="263"/>
            <ac:spMk id="4" creationId="{00000000-0000-0000-0000-000000000000}"/>
          </ac:spMkLst>
        </pc:spChg>
        <pc:spChg chg="mod">
          <ac:chgData name="Arnar Gylfi" userId="61d7570c50a50215" providerId="LiveId" clId="{7ED4E7BD-A18C-4221-992A-A31DCB30A653}" dt="2025-06-10T20:27:09.771" v="819" actId="1076"/>
          <ac:spMkLst>
            <pc:docMk/>
            <pc:sldMk cId="0" sldId="263"/>
            <ac:spMk id="6" creationId="{00000000-0000-0000-0000-000000000000}"/>
          </ac:spMkLst>
        </pc:spChg>
        <pc:spChg chg="mod">
          <ac:chgData name="Arnar Gylfi" userId="61d7570c50a50215" providerId="LiveId" clId="{7ED4E7BD-A18C-4221-992A-A31DCB30A653}" dt="2025-06-10T20:29:18.051" v="956" actId="20577"/>
          <ac:spMkLst>
            <pc:docMk/>
            <pc:sldMk cId="0" sldId="263"/>
            <ac:spMk id="8" creationId="{00000000-0000-0000-0000-000000000000}"/>
          </ac:spMkLst>
        </pc:spChg>
        <pc:spChg chg="del mod">
          <ac:chgData name="Arnar Gylfi" userId="61d7570c50a50215" providerId="LiveId" clId="{7ED4E7BD-A18C-4221-992A-A31DCB30A653}" dt="2025-06-10T20:28:28.461" v="826"/>
          <ac:spMkLst>
            <pc:docMk/>
            <pc:sldMk cId="0" sldId="263"/>
            <ac:spMk id="9" creationId="{00000000-0000-0000-0000-000000000000}"/>
          </ac:spMkLst>
        </pc:spChg>
        <pc:spChg chg="del">
          <ac:chgData name="Arnar Gylfi" userId="61d7570c50a50215" providerId="LiveId" clId="{7ED4E7BD-A18C-4221-992A-A31DCB30A653}" dt="2025-06-10T20:33:19.416" v="1039" actId="478"/>
          <ac:spMkLst>
            <pc:docMk/>
            <pc:sldMk cId="0" sldId="263"/>
            <ac:spMk id="11" creationId="{00000000-0000-0000-0000-000000000000}"/>
          </ac:spMkLst>
        </pc:spChg>
        <pc:spChg chg="del mod">
          <ac:chgData name="Arnar Gylfi" userId="61d7570c50a50215" providerId="LiveId" clId="{7ED4E7BD-A18C-4221-992A-A31DCB30A653}" dt="2025-06-10T19:45:54.182" v="12" actId="478"/>
          <ac:spMkLst>
            <pc:docMk/>
            <pc:sldMk cId="0" sldId="263"/>
            <ac:spMk id="14" creationId="{00000000-0000-0000-0000-000000000000}"/>
          </ac:spMkLst>
        </pc:spChg>
        <pc:picChg chg="add del mod">
          <ac:chgData name="Arnar Gylfi" userId="61d7570c50a50215" providerId="LiveId" clId="{7ED4E7BD-A18C-4221-992A-A31DCB30A653}" dt="2025-06-10T19:45:39.403" v="8" actId="478"/>
          <ac:picMkLst>
            <pc:docMk/>
            <pc:sldMk cId="0" sldId="263"/>
            <ac:picMk id="12" creationId="{00000000-0000-0000-0000-000000000000}"/>
          </ac:picMkLst>
        </pc:picChg>
        <pc:picChg chg="add del mod">
          <ac:chgData name="Arnar Gylfi" userId="61d7570c50a50215" providerId="LiveId" clId="{7ED4E7BD-A18C-4221-992A-A31DCB30A653}" dt="2025-06-10T19:45:30.084" v="4" actId="478"/>
          <ac:picMkLst>
            <pc:docMk/>
            <pc:sldMk cId="0" sldId="263"/>
            <ac:picMk id="1026" creationId="{79C96A99-E387-C076-BBF3-430470806EF7}"/>
          </ac:picMkLst>
        </pc:picChg>
        <pc:picChg chg="add del mod">
          <ac:chgData name="Arnar Gylfi" userId="61d7570c50a50215" providerId="LiveId" clId="{7ED4E7BD-A18C-4221-992A-A31DCB30A653}" dt="2025-06-10T19:47:20.963" v="24" actId="478"/>
          <ac:picMkLst>
            <pc:docMk/>
            <pc:sldMk cId="0" sldId="263"/>
            <ac:picMk id="1028" creationId="{B8634190-2202-29C3-559E-275963814D2F}"/>
          </ac:picMkLst>
        </pc:picChg>
        <pc:picChg chg="add del mod">
          <ac:chgData name="Arnar Gylfi" userId="61d7570c50a50215" providerId="LiveId" clId="{7ED4E7BD-A18C-4221-992A-A31DCB30A653}" dt="2025-06-10T20:31:11.314" v="983" actId="21"/>
          <ac:picMkLst>
            <pc:docMk/>
            <pc:sldMk cId="0" sldId="263"/>
            <ac:picMk id="1030" creationId="{9ECE28EC-D747-3425-ACD6-27A2B83A1E69}"/>
          </ac:picMkLst>
        </pc:picChg>
      </pc:sldChg>
      <pc:sldChg chg="modSp add del mod ord">
        <pc:chgData name="Arnar Gylfi" userId="61d7570c50a50215" providerId="LiveId" clId="{7ED4E7BD-A18C-4221-992A-A31DCB30A653}" dt="2025-06-11T00:05:03.334" v="4432" actId="47"/>
        <pc:sldMkLst>
          <pc:docMk/>
          <pc:sldMk cId="0" sldId="264"/>
        </pc:sldMkLst>
        <pc:spChg chg="mod">
          <ac:chgData name="Arnar Gylfi" userId="61d7570c50a50215" providerId="LiveId" clId="{7ED4E7BD-A18C-4221-992A-A31DCB30A653}" dt="2025-06-10T22:35:48.065" v="1687" actId="20577"/>
          <ac:spMkLst>
            <pc:docMk/>
            <pc:sldMk cId="0" sldId="264"/>
            <ac:spMk id="13" creationId="{00000000-0000-0000-0000-000000000000}"/>
          </ac:spMkLst>
        </pc:spChg>
        <pc:spChg chg="mod">
          <ac:chgData name="Arnar Gylfi" userId="61d7570c50a50215" providerId="LiveId" clId="{7ED4E7BD-A18C-4221-992A-A31DCB30A653}" dt="2025-06-10T22:45:23.864" v="2269" actId="20577"/>
          <ac:spMkLst>
            <pc:docMk/>
            <pc:sldMk cId="0" sldId="264"/>
            <ac:spMk id="18" creationId="{00000000-0000-0000-0000-000000000000}"/>
          </ac:spMkLst>
        </pc:spChg>
        <pc:spChg chg="mod">
          <ac:chgData name="Arnar Gylfi" userId="61d7570c50a50215" providerId="LiveId" clId="{7ED4E7BD-A18C-4221-992A-A31DCB30A653}" dt="2025-06-10T22:46:38.919" v="2273" actId="6549"/>
          <ac:spMkLst>
            <pc:docMk/>
            <pc:sldMk cId="0" sldId="264"/>
            <ac:spMk id="23" creationId="{00000000-0000-0000-0000-000000000000}"/>
          </ac:spMkLst>
        </pc:spChg>
      </pc:sldChg>
      <pc:sldChg chg="delSp modSp del mod ord modNotes">
        <pc:chgData name="Arnar Gylfi" userId="61d7570c50a50215" providerId="LiveId" clId="{7ED4E7BD-A18C-4221-992A-A31DCB30A653}" dt="2025-06-11T00:04:09.249" v="4427" actId="47"/>
        <pc:sldMkLst>
          <pc:docMk/>
          <pc:sldMk cId="0" sldId="265"/>
        </pc:sldMkLst>
        <pc:spChg chg="del mod">
          <ac:chgData name="Arnar Gylfi" userId="61d7570c50a50215" providerId="LiveId" clId="{7ED4E7BD-A18C-4221-992A-A31DCB30A653}" dt="2025-06-10T23:06:07.515" v="3057" actId="478"/>
          <ac:spMkLst>
            <pc:docMk/>
            <pc:sldMk cId="0" sldId="265"/>
            <ac:spMk id="4" creationId="{00000000-0000-0000-0000-000000000000}"/>
          </ac:spMkLst>
        </pc:spChg>
      </pc:sldChg>
      <pc:sldChg chg="modSp del mod">
        <pc:chgData name="Arnar Gylfi" userId="61d7570c50a50215" providerId="LiveId" clId="{7ED4E7BD-A18C-4221-992A-A31DCB30A653}" dt="2025-06-11T00:05:08.970" v="4433" actId="47"/>
        <pc:sldMkLst>
          <pc:docMk/>
          <pc:sldMk cId="0" sldId="266"/>
        </pc:sldMkLst>
        <pc:spChg chg="mod">
          <ac:chgData name="Arnar Gylfi" userId="61d7570c50a50215" providerId="LiveId" clId="{7ED4E7BD-A18C-4221-992A-A31DCB30A653}" dt="2025-06-10T22:17:57.364" v="1652" actId="20577"/>
          <ac:spMkLst>
            <pc:docMk/>
            <pc:sldMk cId="0" sldId="266"/>
            <ac:spMk id="13" creationId="{00000000-0000-0000-0000-000000000000}"/>
          </ac:spMkLst>
        </pc:spChg>
      </pc:sldChg>
      <pc:sldChg chg="del">
        <pc:chgData name="Arnar Gylfi" userId="61d7570c50a50215" providerId="LiveId" clId="{7ED4E7BD-A18C-4221-992A-A31DCB30A653}" dt="2025-06-11T00:05:38.351" v="4435" actId="47"/>
        <pc:sldMkLst>
          <pc:docMk/>
          <pc:sldMk cId="0" sldId="267"/>
        </pc:sldMkLst>
      </pc:sldChg>
      <pc:sldChg chg="del">
        <pc:chgData name="Arnar Gylfi" userId="61d7570c50a50215" providerId="LiveId" clId="{7ED4E7BD-A18C-4221-992A-A31DCB30A653}" dt="2025-06-11T00:05:33.637" v="4434" actId="47"/>
        <pc:sldMkLst>
          <pc:docMk/>
          <pc:sldMk cId="0" sldId="268"/>
        </pc:sldMkLst>
      </pc:sldChg>
      <pc:sldChg chg="del">
        <pc:chgData name="Arnar Gylfi" userId="61d7570c50a50215" providerId="LiveId" clId="{7ED4E7BD-A18C-4221-992A-A31DCB30A653}" dt="2025-06-11T00:06:19.785" v="4461" actId="47"/>
        <pc:sldMkLst>
          <pc:docMk/>
          <pc:sldMk cId="0" sldId="269"/>
        </pc:sldMkLst>
      </pc:sldChg>
      <pc:sldChg chg="addSp delSp modSp add mod ord modClrScheme chgLayout modNotesTx">
        <pc:chgData name="Arnar Gylfi" userId="61d7570c50a50215" providerId="LiveId" clId="{7ED4E7BD-A18C-4221-992A-A31DCB30A653}" dt="2025-06-11T00:04:53.065" v="4429" actId="20577"/>
        <pc:sldMkLst>
          <pc:docMk/>
          <pc:sldMk cId="3392096797" sldId="270"/>
        </pc:sldMkLst>
        <pc:spChg chg="add del mod">
          <ac:chgData name="Arnar Gylfi" userId="61d7570c50a50215" providerId="LiveId" clId="{7ED4E7BD-A18C-4221-992A-A31DCB30A653}" dt="2025-06-11T00:04:53.065" v="4429" actId="20577"/>
          <ac:spMkLst>
            <pc:docMk/>
            <pc:sldMk cId="3392096797" sldId="270"/>
            <ac:spMk id="3" creationId="{90DA5FD4-A6AA-A220-9B70-0362D7482FFD}"/>
          </ac:spMkLst>
        </pc:spChg>
        <pc:spChg chg="add del mod">
          <ac:chgData name="Arnar Gylfi" userId="61d7570c50a50215" providerId="LiveId" clId="{7ED4E7BD-A18C-4221-992A-A31DCB30A653}" dt="2025-06-10T20:37:19.173" v="1192" actId="478"/>
          <ac:spMkLst>
            <pc:docMk/>
            <pc:sldMk cId="3392096797" sldId="270"/>
            <ac:spMk id="5" creationId="{304CE687-08FE-E1F7-17F3-3B0A9C6EDB84}"/>
          </ac:spMkLst>
        </pc:spChg>
        <pc:spChg chg="add del mod">
          <ac:chgData name="Arnar Gylfi" userId="61d7570c50a50215" providerId="LiveId" clId="{7ED4E7BD-A18C-4221-992A-A31DCB30A653}" dt="2025-06-10T20:40:55.071" v="1272" actId="21"/>
          <ac:spMkLst>
            <pc:docMk/>
            <pc:sldMk cId="3392096797" sldId="270"/>
            <ac:spMk id="8" creationId="{8B600005-B689-299F-5B74-4DBDB5D40F99}"/>
          </ac:spMkLst>
        </pc:spChg>
        <pc:spChg chg="add mod">
          <ac:chgData name="Arnar Gylfi" userId="61d7570c50a50215" providerId="LiveId" clId="{7ED4E7BD-A18C-4221-992A-A31DCB30A653}" dt="2025-06-10T20:40:50.968" v="1270" actId="21"/>
          <ac:spMkLst>
            <pc:docMk/>
            <pc:sldMk cId="3392096797" sldId="270"/>
            <ac:spMk id="9" creationId="{8058D5C9-D3F5-A586-2F6B-4B6DDA2857CA}"/>
          </ac:spMkLst>
        </pc:spChg>
        <pc:spChg chg="add del mod">
          <ac:chgData name="Arnar Gylfi" userId="61d7570c50a50215" providerId="LiveId" clId="{7ED4E7BD-A18C-4221-992A-A31DCB30A653}" dt="2025-06-10T23:15:25.996" v="3424" actId="21"/>
          <ac:spMkLst>
            <pc:docMk/>
            <pc:sldMk cId="3392096797" sldId="270"/>
            <ac:spMk id="10" creationId="{8B600005-B689-299F-5B74-4DBDB5D40F99}"/>
          </ac:spMkLst>
        </pc:spChg>
        <pc:spChg chg="add">
          <ac:chgData name="Arnar Gylfi" userId="61d7570c50a50215" providerId="LiveId" clId="{7ED4E7BD-A18C-4221-992A-A31DCB30A653}" dt="2025-06-10T20:42:18.833" v="1400"/>
          <ac:spMkLst>
            <pc:docMk/>
            <pc:sldMk cId="3392096797" sldId="270"/>
            <ac:spMk id="11" creationId="{403CD7D1-0CD9-C4DA-A438-EC13C7DBA339}"/>
          </ac:spMkLst>
        </pc:spChg>
        <pc:spChg chg="add del mod">
          <ac:chgData name="Arnar Gylfi" userId="61d7570c50a50215" providerId="LiveId" clId="{7ED4E7BD-A18C-4221-992A-A31DCB30A653}" dt="2025-06-10T20:42:38.972" v="1407" actId="478"/>
          <ac:spMkLst>
            <pc:docMk/>
            <pc:sldMk cId="3392096797" sldId="270"/>
            <ac:spMk id="12" creationId="{ECC288A9-0FD4-D7F2-8AC5-A244EA200E5D}"/>
          </ac:spMkLst>
        </pc:spChg>
        <pc:spChg chg="add del mod">
          <ac:chgData name="Arnar Gylfi" userId="61d7570c50a50215" providerId="LiveId" clId="{7ED4E7BD-A18C-4221-992A-A31DCB30A653}" dt="2025-06-10T23:17:49.740" v="3533" actId="20577"/>
          <ac:spMkLst>
            <pc:docMk/>
            <pc:sldMk cId="3392096797" sldId="270"/>
            <ac:spMk id="28" creationId="{402A4A7E-6343-A2B9-1EB4-601DA3BA3F8E}"/>
          </ac:spMkLst>
        </pc:spChg>
        <pc:spChg chg="del mod">
          <ac:chgData name="Arnar Gylfi" userId="61d7570c50a50215" providerId="LiveId" clId="{7ED4E7BD-A18C-4221-992A-A31DCB30A653}" dt="2025-06-10T20:34:42.039" v="1070"/>
          <ac:spMkLst>
            <pc:docMk/>
            <pc:sldMk cId="3392096797" sldId="270"/>
            <ac:spMk id="41" creationId="{E319B5F5-6F9C-4868-C7C2-BFAA84B39DFD}"/>
          </ac:spMkLst>
        </pc:spChg>
        <pc:picChg chg="add del">
          <ac:chgData name="Arnar Gylfi" userId="61d7570c50a50215" providerId="LiveId" clId="{7ED4E7BD-A18C-4221-992A-A31DCB30A653}" dt="2025-06-10T20:34:33.857" v="1067" actId="22"/>
          <ac:picMkLst>
            <pc:docMk/>
            <pc:sldMk cId="3392096797" sldId="270"/>
            <ac:picMk id="4" creationId="{D8A4C1CC-0A57-42BA-28D3-07772EADDEB7}"/>
          </ac:picMkLst>
        </pc:picChg>
        <pc:picChg chg="add del mod">
          <ac:chgData name="Arnar Gylfi" userId="61d7570c50a50215" providerId="LiveId" clId="{7ED4E7BD-A18C-4221-992A-A31DCB30A653}" dt="2025-06-10T23:15:24.656" v="3420" actId="14100"/>
          <ac:picMkLst>
            <pc:docMk/>
            <pc:sldMk cId="3392096797" sldId="270"/>
            <ac:picMk id="7" creationId="{C7C89D61-B050-47DB-6A4A-433043611449}"/>
          </ac:picMkLst>
        </pc:picChg>
        <pc:picChg chg="del">
          <ac:chgData name="Arnar Gylfi" userId="61d7570c50a50215" providerId="LiveId" clId="{7ED4E7BD-A18C-4221-992A-A31DCB30A653}" dt="2025-06-10T20:34:33.027" v="1065" actId="478"/>
          <ac:picMkLst>
            <pc:docMk/>
            <pc:sldMk cId="3392096797" sldId="270"/>
            <ac:picMk id="1030" creationId="{4EBC3A3F-1858-1E94-EDC2-DE18E18B1454}"/>
          </ac:picMkLst>
        </pc:picChg>
        <pc:picChg chg="add del mod">
          <ac:chgData name="Arnar Gylfi" userId="61d7570c50a50215" providerId="LiveId" clId="{7ED4E7BD-A18C-4221-992A-A31DCB30A653}" dt="2025-06-10T20:37:20.051" v="1193" actId="478"/>
          <ac:picMkLst>
            <pc:docMk/>
            <pc:sldMk cId="3392096797" sldId="270"/>
            <ac:picMk id="3074" creationId="{E9A585B3-DF97-F508-17FA-A4EC3C202D55}"/>
          </ac:picMkLst>
        </pc:picChg>
        <pc:picChg chg="add del mod">
          <ac:chgData name="Arnar Gylfi" userId="61d7570c50a50215" providerId="LiveId" clId="{7ED4E7BD-A18C-4221-992A-A31DCB30A653}" dt="2025-06-10T23:15:32.371" v="3434" actId="478"/>
          <ac:picMkLst>
            <pc:docMk/>
            <pc:sldMk cId="3392096797" sldId="270"/>
            <ac:picMk id="3078" creationId="{9077D26D-80F4-1E99-097C-74E1A922607A}"/>
          </ac:picMkLst>
        </pc:picChg>
      </pc:sldChg>
      <pc:sldChg chg="addSp delSp modSp new mod modClrScheme chgLayout">
        <pc:chgData name="Arnar Gylfi" userId="61d7570c50a50215" providerId="LiveId" clId="{7ED4E7BD-A18C-4221-992A-A31DCB30A653}" dt="2025-06-10T22:33:50.459" v="1665" actId="20577"/>
        <pc:sldMkLst>
          <pc:docMk/>
          <pc:sldMk cId="2870669822" sldId="271"/>
        </pc:sldMkLst>
        <pc:spChg chg="del">
          <ac:chgData name="Arnar Gylfi" userId="61d7570c50a50215" providerId="LiveId" clId="{7ED4E7BD-A18C-4221-992A-A31DCB30A653}" dt="2025-06-10T22:33:46.464" v="1654" actId="26606"/>
          <ac:spMkLst>
            <pc:docMk/>
            <pc:sldMk cId="2870669822" sldId="271"/>
            <ac:spMk id="2" creationId="{09D041F7-A9E6-3FA4-2881-3408302C4BFE}"/>
          </ac:spMkLst>
        </pc:spChg>
        <pc:spChg chg="add mod">
          <ac:chgData name="Arnar Gylfi" userId="61d7570c50a50215" providerId="LiveId" clId="{7ED4E7BD-A18C-4221-992A-A31DCB30A653}" dt="2025-06-10T22:33:50.459" v="1665" actId="20577"/>
          <ac:spMkLst>
            <pc:docMk/>
            <pc:sldMk cId="2870669822" sldId="271"/>
            <ac:spMk id="7" creationId="{70213B37-6932-5DBB-812C-B6790A2BB09B}"/>
          </ac:spMkLst>
        </pc:spChg>
      </pc:sldChg>
      <pc:sldChg chg="addSp modSp new mod modClrScheme chgLayout">
        <pc:chgData name="Arnar Gylfi" userId="61d7570c50a50215" providerId="LiveId" clId="{7ED4E7BD-A18C-4221-992A-A31DCB30A653}" dt="2025-06-10T22:43:33.537" v="2244" actId="20577"/>
        <pc:sldMkLst>
          <pc:docMk/>
          <pc:sldMk cId="1880140094" sldId="272"/>
        </pc:sldMkLst>
        <pc:spChg chg="mod">
          <ac:chgData name="Arnar Gylfi" userId="61d7570c50a50215" providerId="LiveId" clId="{7ED4E7BD-A18C-4221-992A-A31DCB30A653}" dt="2025-06-10T22:38:44.753" v="1874" actId="26606"/>
          <ac:spMkLst>
            <pc:docMk/>
            <pc:sldMk cId="1880140094" sldId="272"/>
            <ac:spMk id="2" creationId="{4997D7CF-9BED-6182-B793-B67193706DA6}"/>
          </ac:spMkLst>
        </pc:spChg>
        <pc:spChg chg="add mod">
          <ac:chgData name="Arnar Gylfi" userId="61d7570c50a50215" providerId="LiveId" clId="{7ED4E7BD-A18C-4221-992A-A31DCB30A653}" dt="2025-06-10T22:41:44.168" v="2174" actId="20577"/>
          <ac:spMkLst>
            <pc:docMk/>
            <pc:sldMk cId="1880140094" sldId="272"/>
            <ac:spMk id="3" creationId="{B0FDBE4B-6984-E9AA-D9C4-A7B1EE25C7A9}"/>
          </ac:spMkLst>
        </pc:spChg>
        <pc:spChg chg="add mod">
          <ac:chgData name="Arnar Gylfi" userId="61d7570c50a50215" providerId="LiveId" clId="{7ED4E7BD-A18C-4221-992A-A31DCB30A653}" dt="2025-06-10T22:43:33.537" v="2244" actId="20577"/>
          <ac:spMkLst>
            <pc:docMk/>
            <pc:sldMk cId="1880140094" sldId="272"/>
            <ac:spMk id="4" creationId="{0C91E40E-09A3-6703-AAD3-D9B5627E2BE7}"/>
          </ac:spMkLst>
        </pc:spChg>
        <pc:picChg chg="add mod ord">
          <ac:chgData name="Arnar Gylfi" userId="61d7570c50a50215" providerId="LiveId" clId="{7ED4E7BD-A18C-4221-992A-A31DCB30A653}" dt="2025-06-10T22:41:52.613" v="2175" actId="1076"/>
          <ac:picMkLst>
            <pc:docMk/>
            <pc:sldMk cId="1880140094" sldId="272"/>
            <ac:picMk id="1030" creationId="{9ECE28EC-D747-3425-ACD6-27A2B83A1E69}"/>
          </ac:picMkLst>
        </pc:picChg>
      </pc:sldChg>
      <pc:sldChg chg="addSp delSp modSp new del mod modClrScheme chgLayout">
        <pc:chgData name="Arnar Gylfi" userId="61d7570c50a50215" providerId="LiveId" clId="{7ED4E7BD-A18C-4221-992A-A31DCB30A653}" dt="2025-06-10T22:35:28.211" v="1685" actId="47"/>
        <pc:sldMkLst>
          <pc:docMk/>
          <pc:sldMk cId="3787383353" sldId="272"/>
        </pc:sldMkLst>
        <pc:spChg chg="del">
          <ac:chgData name="Arnar Gylfi" userId="61d7570c50a50215" providerId="LiveId" clId="{7ED4E7BD-A18C-4221-992A-A31DCB30A653}" dt="2025-06-10T22:35:14.910" v="1667" actId="26606"/>
          <ac:spMkLst>
            <pc:docMk/>
            <pc:sldMk cId="3787383353" sldId="272"/>
            <ac:spMk id="2" creationId="{945242FA-C1DF-1F90-4544-F4221CC0199A}"/>
          </ac:spMkLst>
        </pc:spChg>
        <pc:spChg chg="add mod">
          <ac:chgData name="Arnar Gylfi" userId="61d7570c50a50215" providerId="LiveId" clId="{7ED4E7BD-A18C-4221-992A-A31DCB30A653}" dt="2025-06-10T22:35:18.540" v="1682" actId="20577"/>
          <ac:spMkLst>
            <pc:docMk/>
            <pc:sldMk cId="3787383353" sldId="272"/>
            <ac:spMk id="7" creationId="{C0C863DD-6800-D2C5-CE99-AB92A71DEC00}"/>
          </ac:spMkLst>
        </pc:spChg>
      </pc:sldChg>
      <pc:sldChg chg="addSp delSp modSp new mod modClrScheme chgLayout modNotesTx">
        <pc:chgData name="Arnar Gylfi" userId="61d7570c50a50215" providerId="LiveId" clId="{7ED4E7BD-A18C-4221-992A-A31DCB30A653}" dt="2025-06-11T10:34:19.318" v="12529" actId="20577"/>
        <pc:sldMkLst>
          <pc:docMk/>
          <pc:sldMk cId="2216965449" sldId="273"/>
        </pc:sldMkLst>
        <pc:spChg chg="mod">
          <ac:chgData name="Arnar Gylfi" userId="61d7570c50a50215" providerId="LiveId" clId="{7ED4E7BD-A18C-4221-992A-A31DCB30A653}" dt="2025-06-10T22:49:11.046" v="2383" actId="26606"/>
          <ac:spMkLst>
            <pc:docMk/>
            <pc:sldMk cId="2216965449" sldId="273"/>
            <ac:spMk id="2" creationId="{DAD4A7B6-09F6-09D8-6A29-D244F9539CF2}"/>
          </ac:spMkLst>
        </pc:spChg>
        <pc:spChg chg="add mod">
          <ac:chgData name="Arnar Gylfi" userId="61d7570c50a50215" providerId="LiveId" clId="{7ED4E7BD-A18C-4221-992A-A31DCB30A653}" dt="2025-06-11T10:34:19.318" v="12529" actId="20577"/>
          <ac:spMkLst>
            <pc:docMk/>
            <pc:sldMk cId="2216965449" sldId="273"/>
            <ac:spMk id="3" creationId="{59D82B58-CD5F-10DE-1C56-6FC62361C4C3}"/>
          </ac:spMkLst>
        </pc:spChg>
        <pc:spChg chg="add mod">
          <ac:chgData name="Arnar Gylfi" userId="61d7570c50a50215" providerId="LiveId" clId="{7ED4E7BD-A18C-4221-992A-A31DCB30A653}" dt="2025-06-10T23:05:39.017" v="3051" actId="1076"/>
          <ac:spMkLst>
            <pc:docMk/>
            <pc:sldMk cId="2216965449" sldId="273"/>
            <ac:spMk id="4" creationId="{FD1A1927-C0D7-982B-B3E5-D89EA30FCFD0}"/>
          </ac:spMkLst>
        </pc:spChg>
        <pc:spChg chg="add mod">
          <ac:chgData name="Arnar Gylfi" userId="61d7570c50a50215" providerId="LiveId" clId="{7ED4E7BD-A18C-4221-992A-A31DCB30A653}" dt="2025-06-10T23:03:42.450" v="3012" actId="20577"/>
          <ac:spMkLst>
            <pc:docMk/>
            <pc:sldMk cId="2216965449" sldId="273"/>
            <ac:spMk id="5" creationId="{57D506E7-BC71-1D95-65F1-6411E5B70B0F}"/>
          </ac:spMkLst>
        </pc:spChg>
        <pc:spChg chg="add mod">
          <ac:chgData name="Arnar Gylfi" userId="61d7570c50a50215" providerId="LiveId" clId="{7ED4E7BD-A18C-4221-992A-A31DCB30A653}" dt="2025-06-10T23:18:07.129" v="3536"/>
          <ac:spMkLst>
            <pc:docMk/>
            <pc:sldMk cId="2216965449" sldId="273"/>
            <ac:spMk id="6" creationId="{86C29645-C1D2-CECC-369F-E74A295BC2CA}"/>
          </ac:spMkLst>
        </pc:spChg>
        <pc:spChg chg="add mod">
          <ac:chgData name="Arnar Gylfi" userId="61d7570c50a50215" providerId="LiveId" clId="{7ED4E7BD-A18C-4221-992A-A31DCB30A653}" dt="2025-06-10T23:18:09.128" v="3537"/>
          <ac:spMkLst>
            <pc:docMk/>
            <pc:sldMk cId="2216965449" sldId="273"/>
            <ac:spMk id="7" creationId="{E7DD887C-4468-AFBC-503C-E96BDB8EAB7C}"/>
          </ac:spMkLst>
        </pc:spChg>
        <pc:spChg chg="add mod">
          <ac:chgData name="Arnar Gylfi" userId="61d7570c50a50215" providerId="LiveId" clId="{7ED4E7BD-A18C-4221-992A-A31DCB30A653}" dt="2025-06-10T23:18:12.400" v="3538"/>
          <ac:spMkLst>
            <pc:docMk/>
            <pc:sldMk cId="2216965449" sldId="273"/>
            <ac:spMk id="8" creationId="{C28FEF7E-566E-ED91-2BB7-86EF1ED76511}"/>
          </ac:spMkLst>
        </pc:spChg>
        <pc:spChg chg="add mod">
          <ac:chgData name="Arnar Gylfi" userId="61d7570c50a50215" providerId="LiveId" clId="{7ED4E7BD-A18C-4221-992A-A31DCB30A653}" dt="2025-06-10T23:18:04.742" v="3535"/>
          <ac:spMkLst>
            <pc:docMk/>
            <pc:sldMk cId="2216965449" sldId="273"/>
            <ac:spMk id="10" creationId="{8B600005-B689-299F-5B74-4DBDB5D40F99}"/>
          </ac:spMkLst>
        </pc:spChg>
        <pc:picChg chg="add del mod">
          <ac:chgData name="Arnar Gylfi" userId="61d7570c50a50215" providerId="LiveId" clId="{7ED4E7BD-A18C-4221-992A-A31DCB30A653}" dt="2025-06-10T22:48:07.771" v="2300" actId="478"/>
          <ac:picMkLst>
            <pc:docMk/>
            <pc:sldMk cId="2216965449" sldId="273"/>
            <ac:picMk id="4098" creationId="{444DCBC9-2C72-7203-26E4-BDCE4912ECDD}"/>
          </ac:picMkLst>
        </pc:picChg>
        <pc:picChg chg="add mod ord">
          <ac:chgData name="Arnar Gylfi" userId="61d7570c50a50215" providerId="LiveId" clId="{7ED4E7BD-A18C-4221-992A-A31DCB30A653}" dt="2025-06-10T22:49:36.438" v="2389" actId="1076"/>
          <ac:picMkLst>
            <pc:docMk/>
            <pc:sldMk cId="2216965449" sldId="273"/>
            <ac:picMk id="4100" creationId="{810230BB-26AB-D01F-A0D2-FC9506440D5A}"/>
          </ac:picMkLst>
        </pc:picChg>
      </pc:sldChg>
      <pc:sldChg chg="addSp modSp new mod modNotesTx">
        <pc:chgData name="Arnar Gylfi" userId="61d7570c50a50215" providerId="LiveId" clId="{7ED4E7BD-A18C-4221-992A-A31DCB30A653}" dt="2025-06-11T00:04:56.237" v="4431" actId="20577"/>
        <pc:sldMkLst>
          <pc:docMk/>
          <pc:sldMk cId="2789880361" sldId="274"/>
        </pc:sldMkLst>
        <pc:spChg chg="mod">
          <ac:chgData name="Arnar Gylfi" userId="61d7570c50a50215" providerId="LiveId" clId="{7ED4E7BD-A18C-4221-992A-A31DCB30A653}" dt="2025-06-11T00:04:56.237" v="4431" actId="20577"/>
          <ac:spMkLst>
            <pc:docMk/>
            <pc:sldMk cId="2789880361" sldId="274"/>
            <ac:spMk id="2" creationId="{9EB5B05D-A2A5-C734-141F-3B71014AA1A8}"/>
          </ac:spMkLst>
        </pc:spChg>
        <pc:spChg chg="add mod">
          <ac:chgData name="Arnar Gylfi" userId="61d7570c50a50215" providerId="LiveId" clId="{7ED4E7BD-A18C-4221-992A-A31DCB30A653}" dt="2025-06-11T00:03:41.588" v="4347" actId="14100"/>
          <ac:spMkLst>
            <pc:docMk/>
            <pc:sldMk cId="2789880361" sldId="274"/>
            <ac:spMk id="3" creationId="{6179A0A5-EF64-B913-B66C-0E14BA707E44}"/>
          </ac:spMkLst>
        </pc:spChg>
      </pc:sldChg>
      <pc:sldChg chg="modSp new mod modNotesTx">
        <pc:chgData name="Arnar Gylfi" userId="61d7570c50a50215" providerId="LiveId" clId="{7ED4E7BD-A18C-4221-992A-A31DCB30A653}" dt="2025-06-11T00:33:29.913" v="5725" actId="20577"/>
        <pc:sldMkLst>
          <pc:docMk/>
          <pc:sldMk cId="3820144370" sldId="275"/>
        </pc:sldMkLst>
        <pc:spChg chg="mod">
          <ac:chgData name="Arnar Gylfi" userId="61d7570c50a50215" providerId="LiveId" clId="{7ED4E7BD-A18C-4221-992A-A31DCB30A653}" dt="2025-06-11T00:12:17.404" v="4571" actId="1076"/>
          <ac:spMkLst>
            <pc:docMk/>
            <pc:sldMk cId="3820144370" sldId="275"/>
            <ac:spMk id="2" creationId="{EC0A0EA2-2611-A8E9-3CDC-86612F1BA71F}"/>
          </ac:spMkLst>
        </pc:spChg>
      </pc:sldChg>
      <pc:sldChg chg="addSp delSp modSp new mod modClrScheme chgLayout modNotesTx">
        <pc:chgData name="Arnar Gylfi" userId="61d7570c50a50215" providerId="LiveId" clId="{7ED4E7BD-A18C-4221-992A-A31DCB30A653}" dt="2025-06-11T00:32:27.132" v="5662" actId="1076"/>
        <pc:sldMkLst>
          <pc:docMk/>
          <pc:sldMk cId="579231637" sldId="276"/>
        </pc:sldMkLst>
        <pc:spChg chg="mod">
          <ac:chgData name="Arnar Gylfi" userId="61d7570c50a50215" providerId="LiveId" clId="{7ED4E7BD-A18C-4221-992A-A31DCB30A653}" dt="2025-06-11T00:31:31.567" v="5655" actId="26606"/>
          <ac:spMkLst>
            <pc:docMk/>
            <pc:sldMk cId="579231637" sldId="276"/>
            <ac:spMk id="2" creationId="{CB39EF5B-D5B1-518F-1A87-6AD8367948D4}"/>
          </ac:spMkLst>
        </pc:spChg>
        <pc:spChg chg="add del mod ord">
          <ac:chgData name="Arnar Gylfi" userId="61d7570c50a50215" providerId="LiveId" clId="{7ED4E7BD-A18C-4221-992A-A31DCB30A653}" dt="2025-06-11T00:31:51.540" v="5657" actId="14100"/>
          <ac:spMkLst>
            <pc:docMk/>
            <pc:sldMk cId="579231637" sldId="276"/>
            <ac:spMk id="3" creationId="{E9262316-50ED-B102-A388-C08EB996960F}"/>
          </ac:spMkLst>
        </pc:spChg>
        <pc:picChg chg="add del mod">
          <ac:chgData name="Arnar Gylfi" userId="61d7570c50a50215" providerId="LiveId" clId="{7ED4E7BD-A18C-4221-992A-A31DCB30A653}" dt="2025-06-11T00:30:33.914" v="5643" actId="22"/>
          <ac:picMkLst>
            <pc:docMk/>
            <pc:sldMk cId="579231637" sldId="276"/>
            <ac:picMk id="5" creationId="{DC2917F3-21C2-3107-4DDD-5103DFAE5841}"/>
          </ac:picMkLst>
        </pc:picChg>
        <pc:picChg chg="add mod">
          <ac:chgData name="Arnar Gylfi" userId="61d7570c50a50215" providerId="LiveId" clId="{7ED4E7BD-A18C-4221-992A-A31DCB30A653}" dt="2025-06-11T00:32:27.132" v="5662" actId="1076"/>
          <ac:picMkLst>
            <pc:docMk/>
            <pc:sldMk cId="579231637" sldId="276"/>
            <ac:picMk id="7" creationId="{7675CA90-9A0A-551B-80CB-BE4F8F6BFCFC}"/>
          </ac:picMkLst>
        </pc:picChg>
      </pc:sldChg>
      <pc:sldChg chg="addSp delSp modSp new mod modNotesTx">
        <pc:chgData name="Arnar Gylfi" userId="61d7570c50a50215" providerId="LiveId" clId="{7ED4E7BD-A18C-4221-992A-A31DCB30A653}" dt="2025-06-11T00:45:53.319" v="6464" actId="20577"/>
        <pc:sldMkLst>
          <pc:docMk/>
          <pc:sldMk cId="1676030760" sldId="277"/>
        </pc:sldMkLst>
        <pc:spChg chg="mod">
          <ac:chgData name="Arnar Gylfi" userId="61d7570c50a50215" providerId="LiveId" clId="{7ED4E7BD-A18C-4221-992A-A31DCB30A653}" dt="2025-06-11T00:19:24.598" v="5592" actId="20577"/>
          <ac:spMkLst>
            <pc:docMk/>
            <pc:sldMk cId="1676030760" sldId="277"/>
            <ac:spMk id="2" creationId="{DDA34CF3-FB48-F34C-800E-4FFA8F2EEE9F}"/>
          </ac:spMkLst>
        </pc:spChg>
        <pc:spChg chg="add del mod">
          <ac:chgData name="Arnar Gylfi" userId="61d7570c50a50215" providerId="LiveId" clId="{7ED4E7BD-A18C-4221-992A-A31DCB30A653}" dt="2025-06-11T00:19:34.708" v="5595"/>
          <ac:spMkLst>
            <pc:docMk/>
            <pc:sldMk cId="1676030760" sldId="277"/>
            <ac:spMk id="3" creationId="{FA7DBC0C-D49B-4BD4-EC29-285D0FE945E6}"/>
          </ac:spMkLst>
        </pc:spChg>
        <pc:spChg chg="add mod">
          <ac:chgData name="Arnar Gylfi" userId="61d7570c50a50215" providerId="LiveId" clId="{7ED4E7BD-A18C-4221-992A-A31DCB30A653}" dt="2025-06-11T00:42:37.965" v="6300" actId="20577"/>
          <ac:spMkLst>
            <pc:docMk/>
            <pc:sldMk cId="1676030760" sldId="277"/>
            <ac:spMk id="6" creationId="{6DBF539F-D477-8AB9-A333-455382389679}"/>
          </ac:spMkLst>
        </pc:spChg>
        <pc:picChg chg="add del">
          <ac:chgData name="Arnar Gylfi" userId="61d7570c50a50215" providerId="LiveId" clId="{7ED4E7BD-A18C-4221-992A-A31DCB30A653}" dt="2025-06-11T00:35:32.275" v="5767" actId="22"/>
          <ac:picMkLst>
            <pc:docMk/>
            <pc:sldMk cId="1676030760" sldId="277"/>
            <ac:picMk id="5" creationId="{2E04AACC-C769-FCDD-8512-029167C07BA9}"/>
          </ac:picMkLst>
        </pc:picChg>
      </pc:sldChg>
      <pc:sldChg chg="addSp modSp new mod">
        <pc:chgData name="Arnar Gylfi" userId="61d7570c50a50215" providerId="LiveId" clId="{7ED4E7BD-A18C-4221-992A-A31DCB30A653}" dt="2025-06-11T00:59:58.908" v="7530" actId="20577"/>
        <pc:sldMkLst>
          <pc:docMk/>
          <pc:sldMk cId="1964175507" sldId="278"/>
        </pc:sldMkLst>
        <pc:spChg chg="mod">
          <ac:chgData name="Arnar Gylfi" userId="61d7570c50a50215" providerId="LiveId" clId="{7ED4E7BD-A18C-4221-992A-A31DCB30A653}" dt="2025-06-11T00:46:12.819" v="6517" actId="20577"/>
          <ac:spMkLst>
            <pc:docMk/>
            <pc:sldMk cId="1964175507" sldId="278"/>
            <ac:spMk id="2" creationId="{0D6C9003-0BC7-A50F-2428-CAC539DFADD0}"/>
          </ac:spMkLst>
        </pc:spChg>
        <pc:spChg chg="add mod">
          <ac:chgData name="Arnar Gylfi" userId="61d7570c50a50215" providerId="LiveId" clId="{7ED4E7BD-A18C-4221-992A-A31DCB30A653}" dt="2025-06-11T00:59:58.908" v="7530" actId="20577"/>
          <ac:spMkLst>
            <pc:docMk/>
            <pc:sldMk cId="1964175507" sldId="278"/>
            <ac:spMk id="3" creationId="{F20E6DBD-D1C3-22B2-568F-96C463ADD3D7}"/>
          </ac:spMkLst>
        </pc:spChg>
      </pc:sldChg>
      <pc:sldChg chg="addSp modSp new mod modNotesTx">
        <pc:chgData name="Arnar Gylfi" userId="61d7570c50a50215" providerId="LiveId" clId="{7ED4E7BD-A18C-4221-992A-A31DCB30A653}" dt="2025-06-11T01:58:50.114" v="10262" actId="20577"/>
        <pc:sldMkLst>
          <pc:docMk/>
          <pc:sldMk cId="1099146869" sldId="279"/>
        </pc:sldMkLst>
        <pc:spChg chg="mod">
          <ac:chgData name="Arnar Gylfi" userId="61d7570c50a50215" providerId="LiveId" clId="{7ED4E7BD-A18C-4221-992A-A31DCB30A653}" dt="2025-06-11T01:00:37.994" v="7563" actId="20577"/>
          <ac:spMkLst>
            <pc:docMk/>
            <pc:sldMk cId="1099146869" sldId="279"/>
            <ac:spMk id="2" creationId="{95BC4B0C-1012-406A-8A76-266585E4FF73}"/>
          </ac:spMkLst>
        </pc:spChg>
        <pc:spChg chg="add mod">
          <ac:chgData name="Arnar Gylfi" userId="61d7570c50a50215" providerId="LiveId" clId="{7ED4E7BD-A18C-4221-992A-A31DCB30A653}" dt="2025-06-11T01:18:03.883" v="8962" actId="2710"/>
          <ac:spMkLst>
            <pc:docMk/>
            <pc:sldMk cId="1099146869" sldId="279"/>
            <ac:spMk id="3" creationId="{F9D54852-DEDE-AF7B-7783-3038381E849B}"/>
          </ac:spMkLst>
        </pc:spChg>
      </pc:sldChg>
      <pc:sldChg chg="modSp new mod">
        <pc:chgData name="Arnar Gylfi" userId="61d7570c50a50215" providerId="LiveId" clId="{7ED4E7BD-A18C-4221-992A-A31DCB30A653}" dt="2025-06-11T01:02:54.753" v="7634" actId="1076"/>
        <pc:sldMkLst>
          <pc:docMk/>
          <pc:sldMk cId="3434203136" sldId="280"/>
        </pc:sldMkLst>
        <pc:spChg chg="mod">
          <ac:chgData name="Arnar Gylfi" userId="61d7570c50a50215" providerId="LiveId" clId="{7ED4E7BD-A18C-4221-992A-A31DCB30A653}" dt="2025-06-11T01:02:54.753" v="7634" actId="1076"/>
          <ac:spMkLst>
            <pc:docMk/>
            <pc:sldMk cId="3434203136" sldId="280"/>
            <ac:spMk id="2" creationId="{49C2D413-EF94-316A-8DF9-B1D56F2EA49B}"/>
          </ac:spMkLst>
        </pc:spChg>
      </pc:sldChg>
      <pc:sldChg chg="addSp delSp modSp new mod modNotes">
        <pc:chgData name="Arnar Gylfi" userId="61d7570c50a50215" providerId="LiveId" clId="{7ED4E7BD-A18C-4221-992A-A31DCB30A653}" dt="2025-06-11T02:22:08.757" v="11267" actId="20577"/>
        <pc:sldMkLst>
          <pc:docMk/>
          <pc:sldMk cId="609448477" sldId="281"/>
        </pc:sldMkLst>
        <pc:spChg chg="mod">
          <ac:chgData name="Arnar Gylfi" userId="61d7570c50a50215" providerId="LiveId" clId="{7ED4E7BD-A18C-4221-992A-A31DCB30A653}" dt="2025-06-11T01:36:42.785" v="9008" actId="20577"/>
          <ac:spMkLst>
            <pc:docMk/>
            <pc:sldMk cId="609448477" sldId="281"/>
            <ac:spMk id="2" creationId="{F74D13CC-4405-7EF6-3CE5-6AA30CABA8C6}"/>
          </ac:spMkLst>
        </pc:spChg>
        <pc:spChg chg="add del mod">
          <ac:chgData name="Arnar Gylfi" userId="61d7570c50a50215" providerId="LiveId" clId="{7ED4E7BD-A18C-4221-992A-A31DCB30A653}" dt="2025-06-11T01:36:59.643" v="9011"/>
          <ac:spMkLst>
            <pc:docMk/>
            <pc:sldMk cId="609448477" sldId="281"/>
            <ac:spMk id="3" creationId="{09AF444D-5EF4-9417-2081-787724456FFC}"/>
          </ac:spMkLst>
        </pc:spChg>
        <pc:spChg chg="add mod">
          <ac:chgData name="Arnar Gylfi" userId="61d7570c50a50215" providerId="LiveId" clId="{7ED4E7BD-A18C-4221-992A-A31DCB30A653}" dt="2025-06-11T02:22:08.757" v="11267" actId="20577"/>
          <ac:spMkLst>
            <pc:docMk/>
            <pc:sldMk cId="609448477" sldId="281"/>
            <ac:spMk id="4" creationId="{87143ECF-0FCE-44B1-3C57-A3CB0695518B}"/>
          </ac:spMkLst>
        </pc:spChg>
      </pc:sldChg>
      <pc:sldChg chg="modSp new mod">
        <pc:chgData name="Arnar Gylfi" userId="61d7570c50a50215" providerId="LiveId" clId="{7ED4E7BD-A18C-4221-992A-A31DCB30A653}" dt="2025-06-11T01:49:45.692" v="9850" actId="1076"/>
        <pc:sldMkLst>
          <pc:docMk/>
          <pc:sldMk cId="1293474939" sldId="282"/>
        </pc:sldMkLst>
        <pc:spChg chg="mod">
          <ac:chgData name="Arnar Gylfi" userId="61d7570c50a50215" providerId="LiveId" clId="{7ED4E7BD-A18C-4221-992A-A31DCB30A653}" dt="2025-06-11T01:49:45.692" v="9850" actId="1076"/>
          <ac:spMkLst>
            <pc:docMk/>
            <pc:sldMk cId="1293474939" sldId="282"/>
            <ac:spMk id="2" creationId="{AACC11CE-7A3F-367C-ABF5-D7A228900560}"/>
          </ac:spMkLst>
        </pc:spChg>
      </pc:sldChg>
      <pc:sldChg chg="addSp modSp new mod">
        <pc:chgData name="Arnar Gylfi" userId="61d7570c50a50215" providerId="LiveId" clId="{7ED4E7BD-A18C-4221-992A-A31DCB30A653}" dt="2025-06-11T01:53:31.256" v="9965" actId="5793"/>
        <pc:sldMkLst>
          <pc:docMk/>
          <pc:sldMk cId="2611412597" sldId="283"/>
        </pc:sldMkLst>
        <pc:spChg chg="mod">
          <ac:chgData name="Arnar Gylfi" userId="61d7570c50a50215" providerId="LiveId" clId="{7ED4E7BD-A18C-4221-992A-A31DCB30A653}" dt="2025-06-11T01:49:54.178" v="9868" actId="20577"/>
          <ac:spMkLst>
            <pc:docMk/>
            <pc:sldMk cId="2611412597" sldId="283"/>
            <ac:spMk id="2" creationId="{A183365C-A2B3-E561-87C8-027E43B804B1}"/>
          </ac:spMkLst>
        </pc:spChg>
        <pc:spChg chg="add mod">
          <ac:chgData name="Arnar Gylfi" userId="61d7570c50a50215" providerId="LiveId" clId="{7ED4E7BD-A18C-4221-992A-A31DCB30A653}" dt="2025-06-11T01:53:31.256" v="9965" actId="5793"/>
          <ac:spMkLst>
            <pc:docMk/>
            <pc:sldMk cId="2611412597" sldId="283"/>
            <ac:spMk id="5" creationId="{5032DC22-B309-409A-3D2B-4DF552D9B765}"/>
          </ac:spMkLst>
        </pc:spChg>
        <pc:picChg chg="add mod">
          <ac:chgData name="Arnar Gylfi" userId="61d7570c50a50215" providerId="LiveId" clId="{7ED4E7BD-A18C-4221-992A-A31DCB30A653}" dt="2025-06-11T01:51:43.666" v="9872" actId="1076"/>
          <ac:picMkLst>
            <pc:docMk/>
            <pc:sldMk cId="2611412597" sldId="283"/>
            <ac:picMk id="4" creationId="{3AFB9DBF-B60C-DE28-484A-305C683CD7BC}"/>
          </ac:picMkLst>
        </pc:picChg>
      </pc:sldChg>
      <pc:sldChg chg="addSp delSp modSp new mod">
        <pc:chgData name="Arnar Gylfi" userId="61d7570c50a50215" providerId="LiveId" clId="{7ED4E7BD-A18C-4221-992A-A31DCB30A653}" dt="2025-06-11T01:56:59.295" v="10129" actId="1076"/>
        <pc:sldMkLst>
          <pc:docMk/>
          <pc:sldMk cId="748853708" sldId="284"/>
        </pc:sldMkLst>
        <pc:spChg chg="mod">
          <ac:chgData name="Arnar Gylfi" userId="61d7570c50a50215" providerId="LiveId" clId="{7ED4E7BD-A18C-4221-992A-A31DCB30A653}" dt="2025-06-11T01:56:47.834" v="10126" actId="1076"/>
          <ac:spMkLst>
            <pc:docMk/>
            <pc:sldMk cId="748853708" sldId="284"/>
            <ac:spMk id="2" creationId="{D9897051-2FEF-FDC9-25DE-7C3704D246D0}"/>
          </ac:spMkLst>
        </pc:spChg>
        <pc:spChg chg="add del mod">
          <ac:chgData name="Arnar Gylfi" userId="61d7570c50a50215" providerId="LiveId" clId="{7ED4E7BD-A18C-4221-992A-A31DCB30A653}" dt="2025-06-11T01:54:24.099" v="9990" actId="478"/>
          <ac:spMkLst>
            <pc:docMk/>
            <pc:sldMk cId="748853708" sldId="284"/>
            <ac:spMk id="3" creationId="{25A681DD-9044-5247-07E9-F56A89D1328C}"/>
          </ac:spMkLst>
        </pc:spChg>
        <pc:spChg chg="add mod">
          <ac:chgData name="Arnar Gylfi" userId="61d7570c50a50215" providerId="LiveId" clId="{7ED4E7BD-A18C-4221-992A-A31DCB30A653}" dt="2025-06-11T01:56:50.437" v="10127" actId="1076"/>
          <ac:spMkLst>
            <pc:docMk/>
            <pc:sldMk cId="748853708" sldId="284"/>
            <ac:spMk id="4" creationId="{2ABBA80D-EAAF-4974-00AC-CDE65B1AA328}"/>
          </ac:spMkLst>
        </pc:spChg>
        <pc:picChg chg="add mod">
          <ac:chgData name="Arnar Gylfi" userId="61d7570c50a50215" providerId="LiveId" clId="{7ED4E7BD-A18C-4221-992A-A31DCB30A653}" dt="2025-06-11T01:56:54.644" v="10128" actId="1076"/>
          <ac:picMkLst>
            <pc:docMk/>
            <pc:sldMk cId="748853708" sldId="284"/>
            <ac:picMk id="6" creationId="{EF0C8691-4DCC-C1BC-42D6-863EAB3C8C1A}"/>
          </ac:picMkLst>
        </pc:picChg>
        <pc:picChg chg="add mod">
          <ac:chgData name="Arnar Gylfi" userId="61d7570c50a50215" providerId="LiveId" clId="{7ED4E7BD-A18C-4221-992A-A31DCB30A653}" dt="2025-06-11T01:56:59.295" v="10129" actId="1076"/>
          <ac:picMkLst>
            <pc:docMk/>
            <pc:sldMk cId="748853708" sldId="284"/>
            <ac:picMk id="8" creationId="{8441DF37-2A91-3E47-700F-644A49421AA4}"/>
          </ac:picMkLst>
        </pc:picChg>
      </pc:sldChg>
      <pc:sldChg chg="addSp modSp new add del mod">
        <pc:chgData name="Arnar Gylfi" userId="61d7570c50a50215" providerId="LiveId" clId="{7ED4E7BD-A18C-4221-992A-A31DCB30A653}" dt="2025-06-11T02:12:30.597" v="10820" actId="1076"/>
        <pc:sldMkLst>
          <pc:docMk/>
          <pc:sldMk cId="2230928824" sldId="285"/>
        </pc:sldMkLst>
        <pc:spChg chg="mod">
          <ac:chgData name="Arnar Gylfi" userId="61d7570c50a50215" providerId="LiveId" clId="{7ED4E7BD-A18C-4221-992A-A31DCB30A653}" dt="2025-06-11T02:11:25.059" v="10804" actId="20577"/>
          <ac:spMkLst>
            <pc:docMk/>
            <pc:sldMk cId="2230928824" sldId="285"/>
            <ac:spMk id="2" creationId="{30634409-4BA3-A06E-8A9F-9A2F126F01E1}"/>
          </ac:spMkLst>
        </pc:spChg>
        <pc:picChg chg="add mod">
          <ac:chgData name="Arnar Gylfi" userId="61d7570c50a50215" providerId="LiveId" clId="{7ED4E7BD-A18C-4221-992A-A31DCB30A653}" dt="2025-06-11T02:12:30.597" v="10820" actId="1076"/>
          <ac:picMkLst>
            <pc:docMk/>
            <pc:sldMk cId="2230928824" sldId="285"/>
            <ac:picMk id="4" creationId="{276377CC-2BCA-5772-978A-8D181E889F6F}"/>
          </ac:picMkLst>
        </pc:picChg>
      </pc:sldChg>
      <pc:sldChg chg="addSp delSp modSp new mod modNotesTx">
        <pc:chgData name="Arnar Gylfi" userId="61d7570c50a50215" providerId="LiveId" clId="{7ED4E7BD-A18C-4221-992A-A31DCB30A653}" dt="2025-06-11T02:10:29.023" v="10762" actId="1076"/>
        <pc:sldMkLst>
          <pc:docMk/>
          <pc:sldMk cId="1494575623" sldId="286"/>
        </pc:sldMkLst>
        <pc:spChg chg="mod">
          <ac:chgData name="Arnar Gylfi" userId="61d7570c50a50215" providerId="LiveId" clId="{7ED4E7BD-A18C-4221-992A-A31DCB30A653}" dt="2025-06-11T01:59:19.283" v="10299" actId="27636"/>
          <ac:spMkLst>
            <pc:docMk/>
            <pc:sldMk cId="1494575623" sldId="286"/>
            <ac:spMk id="2" creationId="{4171CC6A-E62A-5E99-E9FB-9E3CE4A16FE2}"/>
          </ac:spMkLst>
        </pc:spChg>
        <pc:spChg chg="add mod">
          <ac:chgData name="Arnar Gylfi" userId="61d7570c50a50215" providerId="LiveId" clId="{7ED4E7BD-A18C-4221-992A-A31DCB30A653}" dt="2025-06-11T02:10:17.047" v="10760" actId="20577"/>
          <ac:spMkLst>
            <pc:docMk/>
            <pc:sldMk cId="1494575623" sldId="286"/>
            <ac:spMk id="3" creationId="{01E7979D-143E-0996-9487-71297094F512}"/>
          </ac:spMkLst>
        </pc:spChg>
        <pc:picChg chg="add del mod">
          <ac:chgData name="Arnar Gylfi" userId="61d7570c50a50215" providerId="LiveId" clId="{7ED4E7BD-A18C-4221-992A-A31DCB30A653}" dt="2025-06-11T02:02:37.731" v="10591" actId="22"/>
          <ac:picMkLst>
            <pc:docMk/>
            <pc:sldMk cId="1494575623" sldId="286"/>
            <ac:picMk id="5" creationId="{FF912C4A-3C7D-97FC-B1E0-541EC3F3C497}"/>
          </ac:picMkLst>
        </pc:picChg>
        <pc:picChg chg="add del mod">
          <ac:chgData name="Arnar Gylfi" userId="61d7570c50a50215" providerId="LiveId" clId="{7ED4E7BD-A18C-4221-992A-A31DCB30A653}" dt="2025-06-11T02:02:36.678" v="10588" actId="22"/>
          <ac:picMkLst>
            <pc:docMk/>
            <pc:sldMk cId="1494575623" sldId="286"/>
            <ac:picMk id="7" creationId="{3180E200-C939-65A5-2DE6-0B6ECD45240C}"/>
          </ac:picMkLst>
        </pc:picChg>
        <pc:picChg chg="add mod">
          <ac:chgData name="Arnar Gylfi" userId="61d7570c50a50215" providerId="LiveId" clId="{7ED4E7BD-A18C-4221-992A-A31DCB30A653}" dt="2025-06-11T02:10:29.023" v="10762" actId="1076"/>
          <ac:picMkLst>
            <pc:docMk/>
            <pc:sldMk cId="1494575623" sldId="286"/>
            <ac:picMk id="9" creationId="{B6441C9D-9B64-4490-78D0-39F95BD87017}"/>
          </ac:picMkLst>
        </pc:picChg>
      </pc:sldChg>
      <pc:sldChg chg="addSp delSp modSp new mod">
        <pc:chgData name="Arnar Gylfi" userId="61d7570c50a50215" providerId="LiveId" clId="{7ED4E7BD-A18C-4221-992A-A31DCB30A653}" dt="2025-06-11T02:07:25.603" v="10733"/>
        <pc:sldMkLst>
          <pc:docMk/>
          <pc:sldMk cId="1647822364" sldId="287"/>
        </pc:sldMkLst>
        <pc:spChg chg="del mod">
          <ac:chgData name="Arnar Gylfi" userId="61d7570c50a50215" providerId="LiveId" clId="{7ED4E7BD-A18C-4221-992A-A31DCB30A653}" dt="2025-06-11T02:02:42.949" v="10594" actId="478"/>
          <ac:spMkLst>
            <pc:docMk/>
            <pc:sldMk cId="1647822364" sldId="287"/>
            <ac:spMk id="2" creationId="{F668C47A-AF91-B201-B921-76ED63E68F81}"/>
          </ac:spMkLst>
        </pc:spChg>
        <pc:spChg chg="add del mod">
          <ac:chgData name="Arnar Gylfi" userId="61d7570c50a50215" providerId="LiveId" clId="{7ED4E7BD-A18C-4221-992A-A31DCB30A653}" dt="2025-06-11T02:07:25.603" v="10733"/>
          <ac:spMkLst>
            <pc:docMk/>
            <pc:sldMk cId="1647822364" sldId="287"/>
            <ac:spMk id="9" creationId="{ABAA976E-7B1D-B857-EEF1-C97508EABA5A}"/>
          </ac:spMkLst>
        </pc:spChg>
        <pc:graphicFrameChg chg="add mod modGraphic">
          <ac:chgData name="Arnar Gylfi" userId="61d7570c50a50215" providerId="LiveId" clId="{7ED4E7BD-A18C-4221-992A-A31DCB30A653}" dt="2025-06-11T02:07:25.057" v="10731" actId="1076"/>
          <ac:graphicFrameMkLst>
            <pc:docMk/>
            <pc:sldMk cId="1647822364" sldId="287"/>
            <ac:graphicFrameMk id="10" creationId="{AFA7EFF4-59FD-C6DC-44FD-2A12BACAD5E1}"/>
          </ac:graphicFrameMkLst>
        </pc:graphicFrameChg>
        <pc:picChg chg="add mod">
          <ac:chgData name="Arnar Gylfi" userId="61d7570c50a50215" providerId="LiveId" clId="{7ED4E7BD-A18C-4221-992A-A31DCB30A653}" dt="2025-06-11T02:05:43.041" v="10644" actId="1076"/>
          <ac:picMkLst>
            <pc:docMk/>
            <pc:sldMk cId="1647822364" sldId="287"/>
            <ac:picMk id="4" creationId="{90E82EAE-66B4-1B41-CF71-A6E4EA4F17AC}"/>
          </ac:picMkLst>
        </pc:picChg>
        <pc:picChg chg="add mod">
          <ac:chgData name="Arnar Gylfi" userId="61d7570c50a50215" providerId="LiveId" clId="{7ED4E7BD-A18C-4221-992A-A31DCB30A653}" dt="2025-06-11T02:05:43.041" v="10644" actId="1076"/>
          <ac:picMkLst>
            <pc:docMk/>
            <pc:sldMk cId="1647822364" sldId="287"/>
            <ac:picMk id="6" creationId="{281B57D8-DEC0-1652-9F6D-67C4D76E2AD0}"/>
          </ac:picMkLst>
        </pc:picChg>
        <pc:picChg chg="add mod">
          <ac:chgData name="Arnar Gylfi" userId="61d7570c50a50215" providerId="LiveId" clId="{7ED4E7BD-A18C-4221-992A-A31DCB30A653}" dt="2025-06-11T02:05:43.041" v="10644" actId="1076"/>
          <ac:picMkLst>
            <pc:docMk/>
            <pc:sldMk cId="1647822364" sldId="287"/>
            <ac:picMk id="8" creationId="{104A2669-767B-6701-D189-CFD85240F7A2}"/>
          </ac:picMkLst>
        </pc:picChg>
      </pc:sldChg>
      <pc:sldChg chg="addSp modSp new mod">
        <pc:chgData name="Arnar Gylfi" userId="61d7570c50a50215" providerId="LiveId" clId="{7ED4E7BD-A18C-4221-992A-A31DCB30A653}" dt="2025-06-11T02:29:59.228" v="11881" actId="20577"/>
        <pc:sldMkLst>
          <pc:docMk/>
          <pc:sldMk cId="2593721008" sldId="288"/>
        </pc:sldMkLst>
        <pc:spChg chg="mod">
          <ac:chgData name="Arnar Gylfi" userId="61d7570c50a50215" providerId="LiveId" clId="{7ED4E7BD-A18C-4221-992A-A31DCB30A653}" dt="2025-06-11T02:24:14.130" v="11387" actId="20577"/>
          <ac:spMkLst>
            <pc:docMk/>
            <pc:sldMk cId="2593721008" sldId="288"/>
            <ac:spMk id="2" creationId="{A2ABC213-2EBD-6494-8E39-5291791975E7}"/>
          </ac:spMkLst>
        </pc:spChg>
        <pc:spChg chg="add mod">
          <ac:chgData name="Arnar Gylfi" userId="61d7570c50a50215" providerId="LiveId" clId="{7ED4E7BD-A18C-4221-992A-A31DCB30A653}" dt="2025-06-11T02:29:59.228" v="11881" actId="20577"/>
          <ac:spMkLst>
            <pc:docMk/>
            <pc:sldMk cId="2593721008" sldId="288"/>
            <ac:spMk id="3" creationId="{83D41768-2D93-6B25-FA26-E1D866607C34}"/>
          </ac:spMkLst>
        </pc:spChg>
      </pc:sldChg>
      <pc:sldChg chg="addSp modSp new mod">
        <pc:chgData name="Arnar Gylfi" userId="61d7570c50a50215" providerId="LiveId" clId="{7ED4E7BD-A18C-4221-992A-A31DCB30A653}" dt="2025-06-11T02:16:02.493" v="10834" actId="1076"/>
        <pc:sldMkLst>
          <pc:docMk/>
          <pc:sldMk cId="3014198000" sldId="289"/>
        </pc:sldMkLst>
        <pc:picChg chg="add mod">
          <ac:chgData name="Arnar Gylfi" userId="61d7570c50a50215" providerId="LiveId" clId="{7ED4E7BD-A18C-4221-992A-A31DCB30A653}" dt="2025-06-11T02:16:01.275" v="10833" actId="14100"/>
          <ac:picMkLst>
            <pc:docMk/>
            <pc:sldMk cId="3014198000" sldId="289"/>
            <ac:picMk id="4" creationId="{2A7C6ED0-251F-81CA-E25B-BD6082245C3A}"/>
          </ac:picMkLst>
        </pc:picChg>
        <pc:picChg chg="add mod">
          <ac:chgData name="Arnar Gylfi" userId="61d7570c50a50215" providerId="LiveId" clId="{7ED4E7BD-A18C-4221-992A-A31DCB30A653}" dt="2025-06-11T02:16:02.493" v="10834" actId="1076"/>
          <ac:picMkLst>
            <pc:docMk/>
            <pc:sldMk cId="3014198000" sldId="289"/>
            <ac:picMk id="6" creationId="{CCAC61F5-8E22-D861-5AC5-D04B1F2E9F2B}"/>
          </ac:picMkLst>
        </pc:picChg>
      </pc:sldChg>
      <pc:sldChg chg="addSp delSp modSp new mod">
        <pc:chgData name="Arnar Gylfi" userId="61d7570c50a50215" providerId="LiveId" clId="{7ED4E7BD-A18C-4221-992A-A31DCB30A653}" dt="2025-06-11T02:34:57.261" v="12471" actId="20577"/>
        <pc:sldMkLst>
          <pc:docMk/>
          <pc:sldMk cId="3866412486" sldId="290"/>
        </pc:sldMkLst>
        <pc:spChg chg="mod">
          <ac:chgData name="Arnar Gylfi" userId="61d7570c50a50215" providerId="LiveId" clId="{7ED4E7BD-A18C-4221-992A-A31DCB30A653}" dt="2025-06-11T02:30:52.962" v="11898" actId="1076"/>
          <ac:spMkLst>
            <pc:docMk/>
            <pc:sldMk cId="3866412486" sldId="290"/>
            <ac:spMk id="2" creationId="{43F08FBB-E31E-B222-3954-224688D59DE3}"/>
          </ac:spMkLst>
        </pc:spChg>
        <pc:spChg chg="add del mod">
          <ac:chgData name="Arnar Gylfi" userId="61d7570c50a50215" providerId="LiveId" clId="{7ED4E7BD-A18C-4221-992A-A31DCB30A653}" dt="2025-06-11T02:30:48.515" v="11896"/>
          <ac:spMkLst>
            <pc:docMk/>
            <pc:sldMk cId="3866412486" sldId="290"/>
            <ac:spMk id="3" creationId="{087D9D92-6A9F-08A2-C6F1-72B3B2000426}"/>
          </ac:spMkLst>
        </pc:spChg>
        <pc:spChg chg="add mod">
          <ac:chgData name="Arnar Gylfi" userId="61d7570c50a50215" providerId="LiveId" clId="{7ED4E7BD-A18C-4221-992A-A31DCB30A653}" dt="2025-06-11T02:34:57.261" v="12471" actId="20577"/>
          <ac:spMkLst>
            <pc:docMk/>
            <pc:sldMk cId="3866412486" sldId="290"/>
            <ac:spMk id="4" creationId="{40383C3B-543E-5069-0ED6-DFB3AA830C87}"/>
          </ac:spMkLst>
        </pc:spChg>
        <pc:spChg chg="add del mod">
          <ac:chgData name="Arnar Gylfi" userId="61d7570c50a50215" providerId="LiveId" clId="{7ED4E7BD-A18C-4221-992A-A31DCB30A653}" dt="2025-06-11T02:30:58.682" v="11901" actId="478"/>
          <ac:spMkLst>
            <pc:docMk/>
            <pc:sldMk cId="3866412486" sldId="290"/>
            <ac:spMk id="5" creationId="{E8F60954-2CD8-EE48-EC27-459048EAA954}"/>
          </ac:spMkLst>
        </pc:spChg>
        <pc:spChg chg="add mod">
          <ac:chgData name="Arnar Gylfi" userId="61d7570c50a50215" providerId="LiveId" clId="{7ED4E7BD-A18C-4221-992A-A31DCB30A653}" dt="2025-06-11T02:30:55.257" v="11899" actId="1076"/>
          <ac:spMkLst>
            <pc:docMk/>
            <pc:sldMk cId="3866412486" sldId="290"/>
            <ac:spMk id="6" creationId="{FAD3316C-E133-C27F-9BA3-A464F514FD1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136257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you also do this in reverse – a normal tank simulation to verify results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554087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655263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is applied to </a:t>
            </a:r>
            <a:r>
              <a:rPr lang="en-US" dirty="0" err="1"/>
              <a:t>Hvanneyri</a:t>
            </a:r>
            <a:r>
              <a:rPr lang="en-US" dirty="0"/>
              <a:t>…. To see model accuracy, and if can be applied to different towns.</a:t>
            </a:r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756811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54523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310464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LCOE – cost per unit of energy, accounting for capital expenditure, operation and maintenance, transmission etc.</a:t>
            </a:r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732377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F4EA9-BEF9-CF1C-0892-CA8AC539E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FD2D77-9D23-F330-1119-A868247FA7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388AC4-9DEA-0C19-A49A-ED813B97E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9056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Aquifier</a:t>
            </a:r>
            <a:r>
              <a:rPr lang="en-US" dirty="0"/>
              <a:t> – dependent on hydrogeological </a:t>
            </a:r>
            <a:r>
              <a:rPr lang="is-IS" dirty="0"/>
              <a:t>conditions </a:t>
            </a:r>
          </a:p>
          <a:p>
            <a:r>
              <a:rPr lang="is-IS" dirty="0"/>
              <a:t>Borehole –  hole filled with grout, paired with a u-shaped heat exchanger – handles high temperatures. Expensive</a:t>
            </a:r>
          </a:p>
          <a:p>
            <a:r>
              <a:rPr lang="en-US" dirty="0"/>
              <a:t>Storage tanks Can be buried underground to offer structural support and better insulation. </a:t>
            </a:r>
          </a:p>
        </p:txBody>
      </p:sp>
    </p:spTree>
    <p:extLst>
      <p:ext uri="{BB962C8B-B14F-4D97-AF65-F5344CB8AC3E}">
        <p14:creationId xmlns:p14="http://schemas.microsoft.com/office/powerpoint/2010/main" val="3864366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was used for everything, </a:t>
            </a:r>
            <a:r>
              <a:rPr lang="en-US" dirty="0" err="1"/>
              <a:t>numpy</a:t>
            </a:r>
            <a:r>
              <a:rPr lang="en-US" dirty="0"/>
              <a:t>, pandas and matplotlib</a:t>
            </a:r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479318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to simulate hot water demand, instead of calculating heat loss factors from buildings… </a:t>
            </a:r>
            <a:r>
              <a:rPr lang="en-US" dirty="0" err="1"/>
              <a:t>ármann</a:t>
            </a:r>
            <a:r>
              <a:rPr lang="en-US" dirty="0"/>
              <a:t> </a:t>
            </a:r>
            <a:r>
              <a:rPr lang="en-US" dirty="0" err="1"/>
              <a:t>kom</a:t>
            </a:r>
            <a:r>
              <a:rPr lang="en-US" dirty="0"/>
              <a:t> með hugmynd um að….</a:t>
            </a:r>
          </a:p>
          <a:p>
            <a:r>
              <a:rPr lang="en-US" dirty="0"/>
              <a:t> This method captures heat loss as well as. pipe losses, domestic hot water usage, </a:t>
            </a:r>
            <a:r>
              <a:rPr lang="en-US" dirty="0" err="1"/>
              <a:t>andhot</a:t>
            </a:r>
            <a:r>
              <a:rPr lang="en-US" dirty="0"/>
              <a:t> water usage for swimming pools, among other fact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4079109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Linear regression provides a simple and interpretable result – no reason to assume nonlinear effects 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data from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Flateyri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is selected for the linear regression model because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Flateyri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operates a closed-loop district heating system, where the return flow is reheated at close to 100% efficiency. This means the measured boiler wattage closely matches the actual heating demand, without requiring assumptions or estimates about the return temperature.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Also from </a:t>
            </a:r>
            <a:r>
              <a:rPr lang="en-US" dirty="0" err="1"/>
              <a:t>analysing</a:t>
            </a:r>
            <a:r>
              <a:rPr lang="en-US" dirty="0"/>
              <a:t> areal photographs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603626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262148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 userDrawn="1"/>
        </p:nvSpPr>
        <p:spPr>
          <a:xfrm>
            <a:off x="156918" y="15221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rgbClr val="FDCB3B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7931645" y="339597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rgbClr val="FDCB3B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97366" y="1188925"/>
            <a:ext cx="8556702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Verdana"/>
              <a:buNone/>
              <a:defRPr sz="4000"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Verdana"/>
              <a:buNone/>
              <a:defRPr sz="4000">
                <a:latin typeface="Verdana"/>
                <a:ea typeface="Verdana"/>
                <a:cs typeface="Verdana"/>
                <a:sym typeface="Verdan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Verdana"/>
              <a:buNone/>
              <a:defRPr sz="4000">
                <a:latin typeface="Verdana"/>
                <a:ea typeface="Verdana"/>
                <a:cs typeface="Verdana"/>
                <a:sym typeface="Verdan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Verdana"/>
              <a:buNone/>
              <a:defRPr sz="4000">
                <a:latin typeface="Verdana"/>
                <a:ea typeface="Verdana"/>
                <a:cs typeface="Verdana"/>
                <a:sym typeface="Verdan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Verdana"/>
              <a:buNone/>
              <a:defRPr sz="4000">
                <a:latin typeface="Verdana"/>
                <a:ea typeface="Verdana"/>
                <a:cs typeface="Verdana"/>
                <a:sym typeface="Verdan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Verdana"/>
              <a:buNone/>
              <a:defRPr sz="4000">
                <a:latin typeface="Verdana"/>
                <a:ea typeface="Verdana"/>
                <a:cs typeface="Verdana"/>
                <a:sym typeface="Verdan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Verdana"/>
              <a:buNone/>
              <a:defRPr sz="4000">
                <a:latin typeface="Verdana"/>
                <a:ea typeface="Verdana"/>
                <a:cs typeface="Verdana"/>
                <a:sym typeface="Verdan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Verdana"/>
              <a:buNone/>
              <a:defRPr sz="4000">
                <a:latin typeface="Verdana"/>
                <a:ea typeface="Verdana"/>
                <a:cs typeface="Verdana"/>
                <a:sym typeface="Verdan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Verdana"/>
              <a:buNone/>
              <a:defRPr sz="40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97365" y="3376551"/>
            <a:ext cx="8556701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None/>
              <a:defRPr sz="2400"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Verdana"/>
              <a:buNone/>
              <a:defRPr sz="24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Verdana"/>
              <a:buNone/>
              <a:defRPr sz="24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Verdana"/>
              <a:buNone/>
              <a:defRPr sz="24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Verdana"/>
              <a:buNone/>
              <a:defRPr sz="24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Verdana"/>
              <a:buNone/>
              <a:defRPr sz="24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Verdana"/>
              <a:buNone/>
              <a:defRPr sz="24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Verdana"/>
              <a:buNone/>
              <a:defRPr sz="24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Verdana"/>
              <a:buNone/>
              <a:defRPr sz="24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>
              <a:buNone/>
              <a:defRPr>
                <a:latin typeface="Verdana"/>
                <a:ea typeface="Verdana"/>
                <a:cs typeface="Verdana"/>
                <a:sym typeface="Verdana"/>
              </a:defRPr>
            </a:lvl2pPr>
            <a:lvl3pPr lvl="2">
              <a:buNone/>
              <a:defRPr>
                <a:latin typeface="Verdana"/>
                <a:ea typeface="Verdana"/>
                <a:cs typeface="Verdana"/>
                <a:sym typeface="Verdana"/>
              </a:defRPr>
            </a:lvl3pPr>
            <a:lvl4pPr lvl="3">
              <a:buNone/>
              <a:defRPr>
                <a:latin typeface="Verdana"/>
                <a:ea typeface="Verdana"/>
                <a:cs typeface="Verdana"/>
                <a:sym typeface="Verdana"/>
              </a:defRPr>
            </a:lvl4pPr>
            <a:lvl5pPr lvl="4">
              <a:buNone/>
              <a:defRPr>
                <a:latin typeface="Verdana"/>
                <a:ea typeface="Verdana"/>
                <a:cs typeface="Verdana"/>
                <a:sym typeface="Verdana"/>
              </a:defRPr>
            </a:lvl5pPr>
            <a:lvl6pPr lvl="5">
              <a:buNone/>
              <a:defRPr>
                <a:latin typeface="Verdana"/>
                <a:ea typeface="Verdana"/>
                <a:cs typeface="Verdana"/>
                <a:sym typeface="Verdana"/>
              </a:defRPr>
            </a:lvl6pPr>
            <a:lvl7pPr lvl="6">
              <a:buNone/>
              <a:defRPr>
                <a:latin typeface="Verdana"/>
                <a:ea typeface="Verdana"/>
                <a:cs typeface="Verdana"/>
                <a:sym typeface="Verdana"/>
              </a:defRPr>
            </a:lvl7pPr>
            <a:lvl8pPr lvl="7">
              <a:buNone/>
              <a:defRPr>
                <a:latin typeface="Verdana"/>
                <a:ea typeface="Verdana"/>
                <a:cs typeface="Verdana"/>
                <a:sym typeface="Verdana"/>
              </a:defRPr>
            </a:lvl8pPr>
            <a:lvl9pPr lvl="8">
              <a:buNone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rgbClr val="FDCB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Font typeface="Verdana"/>
              <a:buNone/>
              <a:defRPr sz="8000"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Verdana"/>
              <a:buNone/>
              <a:defRPr sz="130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Verdana"/>
              <a:buNone/>
              <a:defRPr sz="130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Verdana"/>
              <a:buNone/>
              <a:defRPr sz="130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Verdana"/>
              <a:buNone/>
              <a:defRPr sz="130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Verdana"/>
              <a:buNone/>
              <a:defRPr sz="130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Verdana"/>
              <a:buNone/>
              <a:defRPr sz="130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Verdana"/>
              <a:buNone/>
              <a:defRPr sz="130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Verdana"/>
              <a:buNone/>
              <a:defRPr sz="130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○"/>
              <a:defRPr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■"/>
              <a:defRPr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○"/>
              <a:defRPr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■"/>
              <a:defRPr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○"/>
              <a:defRPr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■"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>
              <a:buNone/>
              <a:defRPr>
                <a:latin typeface="Verdana"/>
                <a:ea typeface="Verdana"/>
                <a:cs typeface="Verdana"/>
                <a:sym typeface="Verdana"/>
              </a:defRPr>
            </a:lvl2pPr>
            <a:lvl3pPr lvl="2">
              <a:buNone/>
              <a:defRPr>
                <a:latin typeface="Verdana"/>
                <a:ea typeface="Verdana"/>
                <a:cs typeface="Verdana"/>
                <a:sym typeface="Verdana"/>
              </a:defRPr>
            </a:lvl3pPr>
            <a:lvl4pPr lvl="3">
              <a:buNone/>
              <a:defRPr>
                <a:latin typeface="Verdana"/>
                <a:ea typeface="Verdana"/>
                <a:cs typeface="Verdana"/>
                <a:sym typeface="Verdana"/>
              </a:defRPr>
            </a:lvl4pPr>
            <a:lvl5pPr lvl="4">
              <a:buNone/>
              <a:defRPr>
                <a:latin typeface="Verdana"/>
                <a:ea typeface="Verdana"/>
                <a:cs typeface="Verdana"/>
                <a:sym typeface="Verdana"/>
              </a:defRPr>
            </a:lvl5pPr>
            <a:lvl6pPr lvl="5">
              <a:buNone/>
              <a:defRPr>
                <a:latin typeface="Verdana"/>
                <a:ea typeface="Verdana"/>
                <a:cs typeface="Verdana"/>
                <a:sym typeface="Verdana"/>
              </a:defRPr>
            </a:lvl6pPr>
            <a:lvl7pPr lvl="6">
              <a:buNone/>
              <a:defRPr>
                <a:latin typeface="Verdana"/>
                <a:ea typeface="Verdana"/>
                <a:cs typeface="Verdana"/>
                <a:sym typeface="Verdana"/>
              </a:defRPr>
            </a:lvl7pPr>
            <a:lvl8pPr lvl="7">
              <a:buNone/>
              <a:defRPr>
                <a:latin typeface="Verdana"/>
                <a:ea typeface="Verdana"/>
                <a:cs typeface="Verdana"/>
                <a:sym typeface="Verdana"/>
              </a:defRPr>
            </a:lvl8pPr>
            <a:lvl9pPr lvl="8">
              <a:buNone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>
              <a:buNone/>
              <a:defRPr>
                <a:latin typeface="Verdana"/>
                <a:ea typeface="Verdana"/>
                <a:cs typeface="Verdana"/>
                <a:sym typeface="Verdana"/>
              </a:defRPr>
            </a:lvl2pPr>
            <a:lvl3pPr lvl="2">
              <a:buNone/>
              <a:defRPr>
                <a:latin typeface="Verdana"/>
                <a:ea typeface="Verdana"/>
                <a:cs typeface="Verdana"/>
                <a:sym typeface="Verdana"/>
              </a:defRPr>
            </a:lvl3pPr>
            <a:lvl4pPr lvl="3">
              <a:buNone/>
              <a:defRPr>
                <a:latin typeface="Verdana"/>
                <a:ea typeface="Verdana"/>
                <a:cs typeface="Verdana"/>
                <a:sym typeface="Verdana"/>
              </a:defRPr>
            </a:lvl4pPr>
            <a:lvl5pPr lvl="4">
              <a:buNone/>
              <a:defRPr>
                <a:latin typeface="Verdana"/>
                <a:ea typeface="Verdana"/>
                <a:cs typeface="Verdana"/>
                <a:sym typeface="Verdana"/>
              </a:defRPr>
            </a:lvl5pPr>
            <a:lvl6pPr lvl="5">
              <a:buNone/>
              <a:defRPr>
                <a:latin typeface="Verdana"/>
                <a:ea typeface="Verdana"/>
                <a:cs typeface="Verdana"/>
                <a:sym typeface="Verdana"/>
              </a:defRPr>
            </a:lvl6pPr>
            <a:lvl7pPr lvl="6">
              <a:buNone/>
              <a:defRPr>
                <a:latin typeface="Verdana"/>
                <a:ea typeface="Verdana"/>
                <a:cs typeface="Verdana"/>
                <a:sym typeface="Verdana"/>
              </a:defRPr>
            </a:lvl7pPr>
            <a:lvl8pPr lvl="7">
              <a:buNone/>
              <a:defRPr>
                <a:latin typeface="Verdana"/>
                <a:ea typeface="Verdana"/>
                <a:cs typeface="Verdana"/>
                <a:sym typeface="Verdana"/>
              </a:defRPr>
            </a:lvl8pPr>
            <a:lvl9pPr lvl="8">
              <a:buNone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userDrawn="1">
  <p:cSld name="TITLE_AND_BODY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311700" y="1229445"/>
            <a:ext cx="8520600" cy="3773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Verdana"/>
              <a:buChar char="●"/>
              <a:defRPr sz="16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○"/>
              <a:defRPr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■"/>
              <a:defRPr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○"/>
              <a:defRPr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■"/>
              <a:defRPr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○"/>
              <a:defRPr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■"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lang="en-US"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890426" y="4802521"/>
            <a:ext cx="245991" cy="25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i="0" u="none" strike="noStrike" cap="none"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hasCustomPrompt="1"/>
          </p:nvPr>
        </p:nvSpPr>
        <p:spPr>
          <a:xfrm>
            <a:off x="311700" y="0"/>
            <a:ext cx="8520600" cy="71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Verdana"/>
              <a:buNone/>
              <a:defRPr sz="2200">
                <a:latin typeface="Verdana"/>
                <a:ea typeface="Verdana"/>
                <a:cs typeface="Verdana"/>
                <a:sym typeface="Verdan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r>
              <a:rPr lang="en-US" dirty="0"/>
              <a:t>Agenda</a:t>
            </a:r>
            <a:endParaRPr dirty="0"/>
          </a:p>
        </p:txBody>
      </p:sp>
      <p:sp>
        <p:nvSpPr>
          <p:cNvPr id="2" name="Google Shape;32;p5">
            <a:extLst>
              <a:ext uri="{FF2B5EF4-FFF2-40B4-BE49-F238E27FC236}">
                <a16:creationId xmlns:a16="http://schemas.microsoft.com/office/drawing/2014/main" id="{3B38838B-5EBD-6C7F-60D2-88FA9FFA951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11700" y="730401"/>
            <a:ext cx="8520600" cy="499044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rmAutofit/>
          </a:bodyPr>
          <a:lstStyle>
            <a:lvl1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None/>
              <a:tabLst/>
              <a:defRPr sz="1600">
                <a:latin typeface="Verdana"/>
                <a:ea typeface="Verdana"/>
                <a:cs typeface="Verdana"/>
                <a:sym typeface="Verda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Verdana"/>
              <a:buNone/>
              <a:defRPr sz="21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Verdana"/>
              <a:buNone/>
              <a:defRPr sz="21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Verdana"/>
              <a:buNone/>
              <a:defRPr sz="21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Verdana"/>
              <a:buNone/>
              <a:defRPr sz="21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Verdana"/>
              <a:buNone/>
              <a:defRPr sz="21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Verdana"/>
              <a:buNone/>
              <a:defRPr sz="21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Verdana"/>
              <a:buNone/>
              <a:defRPr sz="21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Verdana"/>
              <a:buNone/>
              <a:defRPr sz="21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Verdana"/>
              <a:buNone/>
              <a:defRPr sz="2200">
                <a:latin typeface="Verdana"/>
                <a:ea typeface="Verdana"/>
                <a:cs typeface="Verdana"/>
                <a:sym typeface="Verdan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  <a:defRPr sz="14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  <a:defRPr sz="14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i="0" u="none" strike="noStrike" cap="none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3"/>
          </p:nvPr>
        </p:nvSpPr>
        <p:spPr>
          <a:xfrm>
            <a:off x="386975" y="864000"/>
            <a:ext cx="83682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Verdana"/>
              <a:buNone/>
              <a:defRPr sz="1500">
                <a:latin typeface="Verdana"/>
                <a:ea typeface="Verdana"/>
                <a:cs typeface="Verdana"/>
                <a:sym typeface="Verda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Verdana"/>
              <a:buNone/>
              <a:defRPr sz="21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Verdana"/>
              <a:buNone/>
              <a:defRPr sz="21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Verdana"/>
              <a:buNone/>
              <a:defRPr sz="21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Verdana"/>
              <a:buNone/>
              <a:defRPr sz="21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Verdana"/>
              <a:buNone/>
              <a:defRPr sz="21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Verdana"/>
              <a:buNone/>
              <a:defRPr sz="21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Verdana"/>
              <a:buNone/>
              <a:defRPr sz="21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Verdana"/>
              <a:buNone/>
              <a:defRPr sz="21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4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Verdana"/>
              <a:buChar char="●"/>
              <a:defRPr sz="7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6035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Font typeface="Verdana"/>
              <a:buChar char="○"/>
              <a:defRPr sz="5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26035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Font typeface="Verdana"/>
              <a:buChar char="■"/>
              <a:defRPr sz="5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26035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Font typeface="Verdana"/>
              <a:buChar char="●"/>
              <a:defRPr sz="5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6035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Font typeface="Verdana"/>
              <a:buChar char="○"/>
              <a:defRPr sz="5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26035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Font typeface="Verdana"/>
              <a:buChar char="■"/>
              <a:defRPr sz="5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26035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Font typeface="Verdana"/>
              <a:buChar char="●"/>
              <a:defRPr sz="5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26035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Font typeface="Verdana"/>
              <a:buChar char="○"/>
              <a:defRPr sz="5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26035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Font typeface="Verdana"/>
              <a:buChar char="■"/>
              <a:defRPr sz="5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rgbClr val="FDCB3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Verdana"/>
              <a:buNone/>
              <a:defRPr sz="4800"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userDrawn="1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955484"/>
            <a:ext cx="424800" cy="0"/>
          </a:xfrm>
          <a:prstGeom prst="straightConnector1">
            <a:avLst/>
          </a:prstGeom>
          <a:noFill/>
          <a:ln w="38100" cap="flat" cmpd="sng">
            <a:solidFill>
              <a:srgbClr val="FDCB3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1532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Verdana"/>
              <a:buNone/>
              <a:defRPr sz="2400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  <a:defRPr sz="14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  <a:defRPr sz="14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>
              <a:buNone/>
              <a:defRPr>
                <a:latin typeface="Verdana"/>
                <a:ea typeface="Verdana"/>
                <a:cs typeface="Verdana"/>
                <a:sym typeface="Verdana"/>
              </a:defRPr>
            </a:lvl2pPr>
            <a:lvl3pPr lvl="2">
              <a:buNone/>
              <a:defRPr>
                <a:latin typeface="Verdana"/>
                <a:ea typeface="Verdana"/>
                <a:cs typeface="Verdana"/>
                <a:sym typeface="Verdana"/>
              </a:defRPr>
            </a:lvl3pPr>
            <a:lvl4pPr lvl="3">
              <a:buNone/>
              <a:defRPr>
                <a:latin typeface="Verdana"/>
                <a:ea typeface="Verdana"/>
                <a:cs typeface="Verdana"/>
                <a:sym typeface="Verdana"/>
              </a:defRPr>
            </a:lvl4pPr>
            <a:lvl5pPr lvl="4">
              <a:buNone/>
              <a:defRPr>
                <a:latin typeface="Verdana"/>
                <a:ea typeface="Verdana"/>
                <a:cs typeface="Verdana"/>
                <a:sym typeface="Verdana"/>
              </a:defRPr>
            </a:lvl5pPr>
            <a:lvl6pPr lvl="5">
              <a:buNone/>
              <a:defRPr>
                <a:latin typeface="Verdana"/>
                <a:ea typeface="Verdana"/>
                <a:cs typeface="Verdana"/>
                <a:sym typeface="Verdana"/>
              </a:defRPr>
            </a:lvl6pPr>
            <a:lvl7pPr lvl="6">
              <a:buNone/>
              <a:defRPr>
                <a:latin typeface="Verdana"/>
                <a:ea typeface="Verdana"/>
                <a:cs typeface="Verdana"/>
                <a:sym typeface="Verdana"/>
              </a:defRPr>
            </a:lvl7pPr>
            <a:lvl8pPr lvl="7">
              <a:buNone/>
              <a:defRPr>
                <a:latin typeface="Verdana"/>
                <a:ea typeface="Verdana"/>
                <a:cs typeface="Verdana"/>
                <a:sym typeface="Verdana"/>
              </a:defRPr>
            </a:lvl8pPr>
            <a:lvl9pPr lvl="8">
              <a:buNone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4756200" y="3775825"/>
            <a:ext cx="39999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r" rtl="0">
              <a:spcBef>
                <a:spcPts val="0"/>
              </a:spcBef>
              <a:spcAft>
                <a:spcPts val="0"/>
              </a:spcAft>
              <a:buSzPts val="1100"/>
              <a:buFont typeface="Verdana"/>
              <a:buChar char="●"/>
              <a:defRPr sz="11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79400" algn="r" rtl="0">
              <a:spcBef>
                <a:spcPts val="0"/>
              </a:spcBef>
              <a:spcAft>
                <a:spcPts val="0"/>
              </a:spcAft>
              <a:buSzPts val="800"/>
              <a:buFont typeface="Verdana"/>
              <a:buChar char="○"/>
              <a:defRPr sz="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279400" algn="r" rtl="0">
              <a:spcBef>
                <a:spcPts val="0"/>
              </a:spcBef>
              <a:spcAft>
                <a:spcPts val="0"/>
              </a:spcAft>
              <a:buSzPts val="800"/>
              <a:buFont typeface="Verdana"/>
              <a:buChar char="■"/>
              <a:defRPr sz="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279400" algn="r" rtl="0">
              <a:spcBef>
                <a:spcPts val="0"/>
              </a:spcBef>
              <a:spcAft>
                <a:spcPts val="0"/>
              </a:spcAft>
              <a:buSzPts val="800"/>
              <a:buFont typeface="Verdana"/>
              <a:buChar char="●"/>
              <a:defRPr sz="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79400" algn="r" rtl="0">
              <a:spcBef>
                <a:spcPts val="0"/>
              </a:spcBef>
              <a:spcAft>
                <a:spcPts val="0"/>
              </a:spcAft>
              <a:buSzPts val="800"/>
              <a:buFont typeface="Verdana"/>
              <a:buChar char="○"/>
              <a:defRPr sz="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279400" algn="r" rtl="0">
              <a:spcBef>
                <a:spcPts val="0"/>
              </a:spcBef>
              <a:spcAft>
                <a:spcPts val="0"/>
              </a:spcAft>
              <a:buSzPts val="800"/>
              <a:buFont typeface="Verdana"/>
              <a:buChar char="■"/>
              <a:defRPr sz="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279400" algn="r" rtl="0">
              <a:spcBef>
                <a:spcPts val="0"/>
              </a:spcBef>
              <a:spcAft>
                <a:spcPts val="0"/>
              </a:spcAft>
              <a:buSzPts val="800"/>
              <a:buFont typeface="Verdana"/>
              <a:buChar char="●"/>
              <a:defRPr sz="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279400" algn="r" rtl="0">
              <a:spcBef>
                <a:spcPts val="0"/>
              </a:spcBef>
              <a:spcAft>
                <a:spcPts val="0"/>
              </a:spcAft>
              <a:buSzPts val="800"/>
              <a:buFont typeface="Verdana"/>
              <a:buChar char="○"/>
              <a:defRPr sz="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279400" algn="r" rtl="0">
              <a:spcBef>
                <a:spcPts val="0"/>
              </a:spcBef>
              <a:spcAft>
                <a:spcPts val="0"/>
              </a:spcAft>
              <a:buSzPts val="800"/>
              <a:buFont typeface="Verdana"/>
              <a:buChar char="■"/>
              <a:defRPr sz="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" name="Google Shape;32;p5">
            <a:extLst>
              <a:ext uri="{FF2B5EF4-FFF2-40B4-BE49-F238E27FC236}">
                <a16:creationId xmlns:a16="http://schemas.microsoft.com/office/drawing/2014/main" id="{AABE2EBA-005E-0CE7-7FCD-7CFFF7D7E901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Verdana"/>
              <a:buNone/>
              <a:defRPr sz="21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Verdana"/>
              <a:buNone/>
              <a:defRPr sz="21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Verdana"/>
              <a:buNone/>
              <a:defRPr sz="21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Verdana"/>
              <a:buNone/>
              <a:defRPr sz="21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Verdana"/>
              <a:buNone/>
              <a:defRPr sz="21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Verdana"/>
              <a:buNone/>
              <a:defRPr sz="21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Verdana"/>
              <a:buNone/>
              <a:defRPr sz="21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Verdana"/>
              <a:buNone/>
              <a:defRPr sz="21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92563" y="955484"/>
            <a:ext cx="424800" cy="0"/>
          </a:xfrm>
          <a:prstGeom prst="straightConnector1">
            <a:avLst/>
          </a:prstGeom>
          <a:noFill/>
          <a:ln w="38100" cap="flat" cmpd="sng">
            <a:solidFill>
              <a:srgbClr val="FDCB3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87900" y="1532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Verdana"/>
              <a:buNone/>
              <a:defRPr sz="2400"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  <a:defRPr sz="14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○"/>
              <a:defRPr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■"/>
              <a:defRPr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○"/>
              <a:defRPr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■"/>
              <a:defRPr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  <a:defRPr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○"/>
              <a:defRPr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■"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buNone/>
              <a:defRPr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buNone/>
              <a:defRPr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buNone/>
              <a:defRPr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buNone/>
              <a:defRPr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buNone/>
              <a:defRPr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buNone/>
              <a:defRPr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buNone/>
              <a:defRPr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buNone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Verdana"/>
              <a:buNone/>
              <a:defRPr sz="21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Verdana"/>
              <a:buNone/>
              <a:defRPr sz="21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Verdana"/>
              <a:buNone/>
              <a:defRPr sz="21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Verdana"/>
              <a:buNone/>
              <a:defRPr sz="21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Verdana"/>
              <a:buNone/>
              <a:defRPr sz="21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Verdana"/>
              <a:buNone/>
              <a:defRPr sz="21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Verdana"/>
              <a:buNone/>
              <a:defRPr sz="21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Verdana"/>
              <a:buNone/>
              <a:defRPr sz="21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rgbClr val="FDCB3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Verdana"/>
              <a:buNone/>
              <a:defRPr sz="2400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Verdana"/>
              <a:buNone/>
              <a:defRPr sz="2400"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Verdana"/>
              <a:buNone/>
              <a:defRPr sz="2400"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Verdana"/>
              <a:buNone/>
              <a:defRPr sz="2400"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Verdana"/>
              <a:buNone/>
              <a:defRPr sz="2400"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Verdana"/>
              <a:buNone/>
              <a:defRPr sz="2400"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Verdana"/>
              <a:buNone/>
              <a:defRPr sz="2400"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Verdana"/>
              <a:buNone/>
              <a:defRPr sz="2400"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Verdana"/>
              <a:buNone/>
              <a:defRPr sz="24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>
              <a:buNone/>
              <a:defRPr>
                <a:latin typeface="Verdana"/>
                <a:ea typeface="Verdana"/>
                <a:cs typeface="Verdana"/>
                <a:sym typeface="Verdana"/>
              </a:defRPr>
            </a:lvl2pPr>
            <a:lvl3pPr lvl="2">
              <a:buNone/>
              <a:defRPr>
                <a:latin typeface="Verdana"/>
                <a:ea typeface="Verdana"/>
                <a:cs typeface="Verdana"/>
                <a:sym typeface="Verdana"/>
              </a:defRPr>
            </a:lvl3pPr>
            <a:lvl4pPr lvl="3">
              <a:buNone/>
              <a:defRPr>
                <a:latin typeface="Verdana"/>
                <a:ea typeface="Verdana"/>
                <a:cs typeface="Verdana"/>
                <a:sym typeface="Verdana"/>
              </a:defRPr>
            </a:lvl4pPr>
            <a:lvl5pPr lvl="4">
              <a:buNone/>
              <a:defRPr>
                <a:latin typeface="Verdana"/>
                <a:ea typeface="Verdana"/>
                <a:cs typeface="Verdana"/>
                <a:sym typeface="Verdana"/>
              </a:defRPr>
            </a:lvl5pPr>
            <a:lvl6pPr lvl="5">
              <a:buNone/>
              <a:defRPr>
                <a:latin typeface="Verdana"/>
                <a:ea typeface="Verdana"/>
                <a:cs typeface="Verdana"/>
                <a:sym typeface="Verdana"/>
              </a:defRPr>
            </a:lvl6pPr>
            <a:lvl7pPr lvl="6">
              <a:buNone/>
              <a:defRPr>
                <a:latin typeface="Verdana"/>
                <a:ea typeface="Verdana"/>
                <a:cs typeface="Verdana"/>
                <a:sym typeface="Verdana"/>
              </a:defRPr>
            </a:lvl7pPr>
            <a:lvl8pPr lvl="7">
              <a:buNone/>
              <a:defRPr>
                <a:latin typeface="Verdana"/>
                <a:ea typeface="Verdana"/>
                <a:cs typeface="Verdana"/>
                <a:sym typeface="Verdana"/>
              </a:defRPr>
            </a:lvl8pPr>
            <a:lvl9pPr lvl="8">
              <a:buNone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Verdana"/>
              <a:buNone/>
              <a:defRPr sz="4800"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Google Shape;46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rgbClr val="FDCB3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Verdana"/>
              <a:buNone/>
              <a:defRPr sz="21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Verdana"/>
              <a:buNone/>
              <a:defRPr sz="21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Verdana"/>
              <a:buNone/>
              <a:defRPr sz="21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Verdana"/>
              <a:buNone/>
              <a:defRPr sz="21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Verdana"/>
              <a:buNone/>
              <a:defRPr sz="21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Verdana"/>
              <a:buNone/>
              <a:defRPr sz="21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Verdana"/>
              <a:buNone/>
              <a:defRPr sz="21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Font typeface="Verdana"/>
              <a:buNone/>
              <a:defRPr sz="21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>
              <a:buNone/>
              <a:defRPr>
                <a:latin typeface="Verdana"/>
                <a:ea typeface="Verdana"/>
                <a:cs typeface="Verdana"/>
                <a:sym typeface="Verdana"/>
              </a:defRPr>
            </a:lvl2pPr>
            <a:lvl3pPr lvl="2">
              <a:buNone/>
              <a:defRPr>
                <a:latin typeface="Verdana"/>
                <a:ea typeface="Verdana"/>
                <a:cs typeface="Verdana"/>
                <a:sym typeface="Verdana"/>
              </a:defRPr>
            </a:lvl3pPr>
            <a:lvl4pPr lvl="3">
              <a:buNone/>
              <a:defRPr>
                <a:latin typeface="Verdana"/>
                <a:ea typeface="Verdana"/>
                <a:cs typeface="Verdana"/>
                <a:sym typeface="Verdana"/>
              </a:defRPr>
            </a:lvl4pPr>
            <a:lvl5pPr lvl="4">
              <a:buNone/>
              <a:defRPr>
                <a:latin typeface="Verdana"/>
                <a:ea typeface="Verdana"/>
                <a:cs typeface="Verdana"/>
                <a:sym typeface="Verdana"/>
              </a:defRPr>
            </a:lvl5pPr>
            <a:lvl6pPr lvl="5">
              <a:buNone/>
              <a:defRPr>
                <a:latin typeface="Verdana"/>
                <a:ea typeface="Verdana"/>
                <a:cs typeface="Verdana"/>
                <a:sym typeface="Verdana"/>
              </a:defRPr>
            </a:lvl6pPr>
            <a:lvl7pPr lvl="6">
              <a:buNone/>
              <a:defRPr>
                <a:latin typeface="Verdana"/>
                <a:ea typeface="Verdana"/>
                <a:cs typeface="Verdana"/>
                <a:sym typeface="Verdana"/>
              </a:defRPr>
            </a:lvl7pPr>
            <a:lvl8pPr lvl="7">
              <a:buNone/>
              <a:defRPr>
                <a:latin typeface="Verdana"/>
                <a:ea typeface="Verdana"/>
                <a:cs typeface="Verdana"/>
                <a:sym typeface="Verdana"/>
              </a:defRPr>
            </a:lvl8pPr>
            <a:lvl9pPr lvl="8">
              <a:buNone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492563" y="955484"/>
            <a:ext cx="424800" cy="0"/>
          </a:xfrm>
          <a:prstGeom prst="straightConnector1">
            <a:avLst/>
          </a:prstGeom>
          <a:noFill/>
          <a:ln w="38100" cap="flat" cmpd="sng">
            <a:solidFill>
              <a:srgbClr val="FDCB3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87900" y="1532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Verdana"/>
              <a:buNone/>
              <a:defRPr sz="2400" b="1"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387900" y="1790875"/>
            <a:ext cx="3999900" cy="26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  <a:defRPr sz="14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3"/>
          </p:nvPr>
        </p:nvSpPr>
        <p:spPr>
          <a:xfrm>
            <a:off x="4756200" y="17946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  <a:defRPr sz="14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○"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■"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4"/>
          </p:nvPr>
        </p:nvSpPr>
        <p:spPr>
          <a:xfrm>
            <a:off x="4756200" y="4080625"/>
            <a:ext cx="3999900" cy="3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r" rtl="0">
              <a:spcBef>
                <a:spcPts val="0"/>
              </a:spcBef>
              <a:spcAft>
                <a:spcPts val="0"/>
              </a:spcAft>
              <a:buSzPts val="1100"/>
              <a:buFont typeface="Verdana"/>
              <a:buChar char="●"/>
              <a:defRPr sz="11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279400" algn="r" rtl="0">
              <a:spcBef>
                <a:spcPts val="0"/>
              </a:spcBef>
              <a:spcAft>
                <a:spcPts val="0"/>
              </a:spcAft>
              <a:buSzPts val="800"/>
              <a:buFont typeface="Verdana"/>
              <a:buChar char="○"/>
              <a:defRPr sz="8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279400" algn="r" rtl="0">
              <a:spcBef>
                <a:spcPts val="0"/>
              </a:spcBef>
              <a:spcAft>
                <a:spcPts val="0"/>
              </a:spcAft>
              <a:buSzPts val="800"/>
              <a:buFont typeface="Verdana"/>
              <a:buChar char="■"/>
              <a:defRPr sz="8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279400" algn="r" rtl="0">
              <a:spcBef>
                <a:spcPts val="0"/>
              </a:spcBef>
              <a:spcAft>
                <a:spcPts val="0"/>
              </a:spcAft>
              <a:buSzPts val="800"/>
              <a:buFont typeface="Verdana"/>
              <a:buChar char="●"/>
              <a:defRPr sz="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279400" algn="r" rtl="0">
              <a:spcBef>
                <a:spcPts val="0"/>
              </a:spcBef>
              <a:spcAft>
                <a:spcPts val="0"/>
              </a:spcAft>
              <a:buSzPts val="800"/>
              <a:buFont typeface="Verdana"/>
              <a:buChar char="○"/>
              <a:defRPr sz="8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279400" algn="r" rtl="0">
              <a:spcBef>
                <a:spcPts val="0"/>
              </a:spcBef>
              <a:spcAft>
                <a:spcPts val="0"/>
              </a:spcAft>
              <a:buSzPts val="800"/>
              <a:buFont typeface="Verdana"/>
              <a:buChar char="■"/>
              <a:defRPr sz="800"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279400" algn="r" rtl="0">
              <a:spcBef>
                <a:spcPts val="0"/>
              </a:spcBef>
              <a:spcAft>
                <a:spcPts val="0"/>
              </a:spcAft>
              <a:buSzPts val="800"/>
              <a:buFont typeface="Verdana"/>
              <a:buChar char="●"/>
              <a:defRPr sz="800"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279400" algn="r" rtl="0">
              <a:spcBef>
                <a:spcPts val="0"/>
              </a:spcBef>
              <a:spcAft>
                <a:spcPts val="0"/>
              </a:spcAft>
              <a:buSzPts val="800"/>
              <a:buFont typeface="Verdana"/>
              <a:buChar char="○"/>
              <a:defRPr sz="800"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279400" algn="r" rtl="0">
              <a:spcBef>
                <a:spcPts val="0"/>
              </a:spcBef>
              <a:spcAft>
                <a:spcPts val="0"/>
              </a:spcAft>
              <a:buSzPts val="800"/>
              <a:buFont typeface="Verdana"/>
              <a:buChar char="■"/>
              <a:defRPr sz="8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>
              <a:buNone/>
              <a:defRPr>
                <a:latin typeface="Verdana"/>
                <a:ea typeface="Verdana"/>
                <a:cs typeface="Verdana"/>
                <a:sym typeface="Verdana"/>
              </a:defRPr>
            </a:lvl2pPr>
            <a:lvl3pPr lvl="2">
              <a:buNone/>
              <a:defRPr>
                <a:latin typeface="Verdana"/>
                <a:ea typeface="Verdana"/>
                <a:cs typeface="Verdana"/>
                <a:sym typeface="Verdana"/>
              </a:defRPr>
            </a:lvl3pPr>
            <a:lvl4pPr lvl="3">
              <a:buNone/>
              <a:defRPr>
                <a:latin typeface="Verdana"/>
                <a:ea typeface="Verdana"/>
                <a:cs typeface="Verdana"/>
                <a:sym typeface="Verdana"/>
              </a:defRPr>
            </a:lvl4pPr>
            <a:lvl5pPr lvl="4">
              <a:buNone/>
              <a:defRPr>
                <a:latin typeface="Verdana"/>
                <a:ea typeface="Verdana"/>
                <a:cs typeface="Verdana"/>
                <a:sym typeface="Verdana"/>
              </a:defRPr>
            </a:lvl5pPr>
            <a:lvl6pPr lvl="5">
              <a:buNone/>
              <a:defRPr>
                <a:latin typeface="Verdana"/>
                <a:ea typeface="Verdana"/>
                <a:cs typeface="Verdana"/>
                <a:sym typeface="Verdana"/>
              </a:defRPr>
            </a:lvl6pPr>
            <a:lvl7pPr lvl="6">
              <a:buNone/>
              <a:defRPr>
                <a:latin typeface="Verdana"/>
                <a:ea typeface="Verdana"/>
                <a:cs typeface="Verdana"/>
                <a:sym typeface="Verdana"/>
              </a:defRPr>
            </a:lvl7pPr>
            <a:lvl8pPr lvl="7">
              <a:buNone/>
              <a:defRPr>
                <a:latin typeface="Verdana"/>
                <a:ea typeface="Verdana"/>
                <a:cs typeface="Verdana"/>
                <a:sym typeface="Verdana"/>
              </a:defRPr>
            </a:lvl8pPr>
            <a:lvl9pPr lvl="8">
              <a:buNone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hyperlink" Target="https://www.langanesbyggd.is/static/files/Skipulagsmal/Vindmyllur2020/beislun-vindorku-i-langanesbyggd-kynning-17112021.pdf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FFFFFF"/>
                </a:solidFill>
                <a:latin typeface="Proxima Nova"/>
              </a:defRPr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28600" y="1508670"/>
            <a:ext cx="8686800" cy="156981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28600" y="1937295"/>
            <a:ext cx="8686800" cy="914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8600" y="1937295"/>
            <a:ext cx="8686800" cy="914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3000" b="0" i="0" dirty="0">
                <a:solidFill>
                  <a:srgbClr val="FFFFFF"/>
                </a:solidFill>
                <a:latin typeface="Proxima Nova"/>
              </a:rPr>
              <a:t>Sustainable Heating Solutions in Cold Regions: A Case Study of </a:t>
            </a:r>
            <a:r>
              <a:rPr sz="3000" b="0" i="0" dirty="0" err="1">
                <a:solidFill>
                  <a:srgbClr val="FFFFFF"/>
                </a:solidFill>
                <a:latin typeface="Proxima Nova"/>
              </a:rPr>
              <a:t>Þórshöfn</a:t>
            </a:r>
            <a:r>
              <a:rPr sz="3000" b="0" i="0" dirty="0">
                <a:solidFill>
                  <a:srgbClr val="FFFFFF"/>
                </a:solidFill>
                <a:latin typeface="Proxima Nova"/>
              </a:rPr>
              <a:t>, Iceland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30285C-332C-9F23-3499-3C6274A39104}"/>
              </a:ext>
            </a:extLst>
          </p:cNvPr>
          <p:cNvSpPr txBox="1"/>
          <p:nvPr/>
        </p:nvSpPr>
        <p:spPr>
          <a:xfrm>
            <a:off x="6103620" y="3870960"/>
            <a:ext cx="2941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Arnar Gylfi Haraldsson</a:t>
            </a:r>
          </a:p>
          <a:p>
            <a:r>
              <a:rPr lang="en-US" dirty="0">
                <a:solidFill>
                  <a:schemeClr val="tx1"/>
                </a:solidFill>
              </a:rPr>
              <a:t>June 11 2025</a:t>
            </a:r>
          </a:p>
          <a:p>
            <a:r>
              <a:rPr lang="en-US" dirty="0">
                <a:solidFill>
                  <a:schemeClr val="tx1"/>
                </a:solidFill>
              </a:rPr>
              <a:t>Reykjavík University</a:t>
            </a:r>
          </a:p>
          <a:p>
            <a:r>
              <a:rPr lang="en-US" dirty="0">
                <a:solidFill>
                  <a:schemeClr val="tx1"/>
                </a:solidFill>
              </a:rPr>
              <a:t>Mechanical Engineering MSc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EF5B-D5B1-518F-1A87-6AD83679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Hot water demand model</a:t>
            </a:r>
            <a:endParaRPr lang="is-I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262316-50ED-B102-A388-C08EB996960F}"/>
                  </a:ext>
                </a:extLst>
              </p:cNvPr>
              <p:cNvSpPr txBox="1"/>
              <p:nvPr/>
            </p:nvSpPr>
            <p:spPr>
              <a:xfrm>
                <a:off x="464820" y="1219200"/>
                <a:ext cx="4450080" cy="425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Use wind speed and temperature to predict hot water demand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s-IS" dirty="0">
                    <a:solidFill>
                      <a:schemeClr val="tx1"/>
                    </a:solidFill>
                  </a:rPr>
                  <a:t>Focus on small towns with centralized hot water supply (Hvanneyri, Flateyri, Hella, and Hvolsvöllur)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s-IS" dirty="0">
                    <a:solidFill>
                      <a:schemeClr val="tx1"/>
                    </a:solidFill>
                  </a:rPr>
                  <a:t>Data for windspeeds and temperature from Veðurstofan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s-IS" dirty="0">
                    <a:solidFill>
                      <a:schemeClr val="tx1"/>
                    </a:solidFill>
                  </a:rPr>
                  <a:t>Data for water supply temperature and flow rate from Veitur for Hvanneyri, Hella and Hvolsvöllur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s-IS" dirty="0">
                    <a:solidFill>
                      <a:schemeClr val="tx1"/>
                    </a:solidFill>
                  </a:rPr>
                  <a:t>Data for power input to central electric boiler for Flateyri from Orkubú Vestfjarða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is-I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is-IS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is-I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262316-50ED-B102-A388-C08EB9969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" y="1219200"/>
                <a:ext cx="4450080" cy="4253537"/>
              </a:xfrm>
              <a:prstGeom prst="rect">
                <a:avLst/>
              </a:prstGeom>
              <a:blipFill>
                <a:blip r:embed="rId3"/>
                <a:stretch>
                  <a:fillRect l="-137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675CA90-9A0A-551B-80CB-BE4F8F6BF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677" y="1592580"/>
            <a:ext cx="4272323" cy="260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31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4CF3-FB48-F34C-800E-4FFA8F2E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is-I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F539F-D477-8AB9-A333-455382389679}"/>
              </a:ext>
            </a:extLst>
          </p:cNvPr>
          <p:cNvSpPr txBox="1"/>
          <p:nvPr/>
        </p:nvSpPr>
        <p:spPr>
          <a:xfrm>
            <a:off x="495300" y="1348740"/>
            <a:ext cx="8161020" cy="26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Q = </a:t>
            </a:r>
            <a:r>
              <a:rPr lang="en-US" dirty="0" err="1">
                <a:solidFill>
                  <a:schemeClr val="tx1"/>
                </a:solidFill>
              </a:rPr>
              <a:t>aV+bT+C</a:t>
            </a:r>
            <a:endParaRPr lang="en-US" dirty="0">
              <a:solidFill>
                <a:schemeClr val="tx1"/>
              </a:solidFill>
            </a:endParaRPr>
          </a:p>
          <a:p>
            <a:pPr marL="541338" indent="-2746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Q = Hot water demand [kW]</a:t>
            </a:r>
          </a:p>
          <a:p>
            <a:pPr marL="541338" indent="-2746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 = Wind speed [m/s]</a:t>
            </a:r>
          </a:p>
          <a:p>
            <a:pPr marL="541338" indent="-2746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 = Temperature [°C]</a:t>
            </a:r>
          </a:p>
          <a:p>
            <a:pPr marL="541338" indent="-2746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a, b, c = Constants acquired by minimizing the error between </a:t>
            </a:r>
            <a:r>
              <a:rPr lang="en-US" dirty="0" err="1">
                <a:solidFill>
                  <a:schemeClr val="tx1"/>
                </a:solidFill>
              </a:rPr>
              <a:t>aV+bT+c</a:t>
            </a:r>
            <a:r>
              <a:rPr lang="en-US" dirty="0">
                <a:solidFill>
                  <a:schemeClr val="tx1"/>
                </a:solidFill>
              </a:rPr>
              <a:t> and measured Q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Flateyri</a:t>
            </a:r>
            <a:r>
              <a:rPr lang="en-US" dirty="0">
                <a:solidFill>
                  <a:schemeClr val="tx1"/>
                </a:solidFill>
              </a:rPr>
              <a:t> data selected for the model.</a:t>
            </a:r>
          </a:p>
          <a:p>
            <a:pPr marL="5524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Closed loop heating system – no need for return temperatures. </a:t>
            </a:r>
          </a:p>
          <a:p>
            <a:pPr marL="541338" indent="-27463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s-I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030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9003-0BC7-A50F-2428-CAC539DF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 Energy Potential in </a:t>
            </a:r>
            <a:r>
              <a:rPr lang="en-US" dirty="0" err="1"/>
              <a:t>Þórshöfn</a:t>
            </a:r>
            <a:endParaRPr lang="is-I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0E6DBD-D1C3-22B2-568F-96C463ADD3D7}"/>
                  </a:ext>
                </a:extLst>
              </p:cNvPr>
              <p:cNvSpPr txBox="1"/>
              <p:nvPr/>
            </p:nvSpPr>
            <p:spPr>
              <a:xfrm>
                <a:off x="304800" y="1219200"/>
                <a:ext cx="8839200" cy="2352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Vestas V136-4.5MW wind turbine used as a reference turbine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Wind speeds at 94 meters are extrapolated based on readings at 25 meters </a:t>
                </a:r>
                <a:r>
                  <a:rPr lang="is-IS" dirty="0">
                    <a:solidFill>
                      <a:schemeClr val="tx1"/>
                    </a:solidFill>
                  </a:rPr>
                  <a:t>using wind profile power law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s-I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s-I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is-I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is-I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endParaRPr lang="is-IS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s-IS" dirty="0">
                    <a:solidFill>
                      <a:schemeClr val="tx1"/>
                    </a:solidFill>
                  </a:rPr>
                  <a:t>Theoretical wind turbine power: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=42%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10.5% of energy into blade heating during winter months</a:t>
                </a:r>
                <a:endParaRPr lang="en-US" b="0" dirty="0">
                  <a:solidFill>
                    <a:schemeClr val="tx1"/>
                  </a:solidFill>
                </a:endParaRP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s-IS" dirty="0">
                    <a:solidFill>
                      <a:schemeClr val="tx1"/>
                    </a:solidFill>
                  </a:rPr>
                  <a:t>Combine everything to get power output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0E6DBD-D1C3-22B2-568F-96C463ADD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219200"/>
                <a:ext cx="8839200" cy="2352760"/>
              </a:xfrm>
              <a:prstGeom prst="rect">
                <a:avLst/>
              </a:prstGeom>
              <a:blipFill>
                <a:blip r:embed="rId3"/>
                <a:stretch>
                  <a:fillRect l="-69" b="-1813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175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B0C-1012-406A-8A76-266585E4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Thermal storage capacity</a:t>
            </a:r>
            <a:endParaRPr lang="is-I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D54852-DEDE-AF7B-7783-3038381E849B}"/>
                  </a:ext>
                </a:extLst>
              </p:cNvPr>
              <p:cNvSpPr txBox="1"/>
              <p:nvPr/>
            </p:nvSpPr>
            <p:spPr>
              <a:xfrm>
                <a:off x="486156" y="1524000"/>
                <a:ext cx="8368200" cy="3350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Predicted hot water demand subtracted from hot water generation each timestep.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Minimum thermal storage capacity must equal worst-case cumulative energy deficit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Account for thermal losses, assume 2% each day or 0.084% per hour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Implement following algorithm: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denote hourly thermal loss factor from storage,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hot water generation minus hot water load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The required stored energy at hour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computed as follows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 Expand storage to cover energy deficit, contract when there’s a surplus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            Expand storage to account for thermal losses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Storage cannot be negative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D54852-DEDE-AF7B-7783-3038381E8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56" y="1524000"/>
                <a:ext cx="8368200" cy="3350341"/>
              </a:xfrm>
              <a:prstGeom prst="rect">
                <a:avLst/>
              </a:prstGeom>
              <a:blipFill>
                <a:blip r:embed="rId3"/>
                <a:stretch>
                  <a:fillRect l="-219" b="-909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146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13CC-4405-7EF6-3CE5-6AA30CAB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optimization</a:t>
            </a:r>
            <a:endParaRPr lang="is-I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143ECF-0FCE-44B1-3C57-A3CB0695518B}"/>
                  </a:ext>
                </a:extLst>
              </p:cNvPr>
              <p:cNvSpPr txBox="1"/>
              <p:nvPr/>
            </p:nvSpPr>
            <p:spPr>
              <a:xfrm>
                <a:off x="329184" y="1144125"/>
                <a:ext cx="867460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Avoid oversizing heat pump / storage</a:t>
                </a:r>
              </a:p>
              <a:p>
                <a:pPr>
                  <a:tabLst>
                    <a:tab pos="536575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	→Minimum storage capacity computed as a function of heat pump capacity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  <a:tabLst>
                    <a:tab pos="536575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Preliminary underground water tank cost as a function of volume.</a:t>
                </a:r>
              </a:p>
              <a:p>
                <a:pPr lvl="1">
                  <a:tabLst>
                    <a:tab pos="536575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	- Based on excavation and steel tank costs</a:t>
                </a:r>
              </a:p>
              <a:p>
                <a:pPr marL="285750" lvl="1" indent="-285750">
                  <a:buFont typeface="Arial" panose="020B0604020202020204" pitchFamily="34" charset="0"/>
                  <a:buChar char="•"/>
                  <a:tabLst>
                    <a:tab pos="536575" algn="l"/>
                  </a:tabLst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2000 + 11.7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[K ISK]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  <a:tabLst>
                    <a:tab pos="536575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Preliminary heat pump cost as a function of capacity, sublinear to reflect economy of scale.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  <a:tabLst>
                    <a:tab pos="536575" algn="l"/>
                  </a:tabLst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2000 +220 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0.8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[K ISK]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  <a:tabLst>
                    <a:tab pos="536575" algn="l"/>
                  </a:tabLst>
                </a:pPr>
                <a:r>
                  <a:rPr lang="en-US" b="1" dirty="0">
                    <a:solidFill>
                      <a:schemeClr val="tx1"/>
                    </a:solidFill>
                  </a:rPr>
                  <a:t>Cost minimized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143ECF-0FCE-44B1-3C57-A3CB06955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84" y="1144125"/>
                <a:ext cx="8674608" cy="1815882"/>
              </a:xfrm>
              <a:prstGeom prst="rect">
                <a:avLst/>
              </a:prstGeom>
              <a:blipFill>
                <a:blip r:embed="rId3"/>
                <a:stretch>
                  <a:fillRect l="-70" t="-671" b="-2349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448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11CE-7A3F-367C-ABF5-D7A22890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3642" y="2228700"/>
            <a:ext cx="1956716" cy="68610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293474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CC6A-E62A-5E99-E9FB-9E3CE4A1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Hot water demand model</a:t>
            </a:r>
            <a:endParaRPr lang="is-I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E7979D-143E-0996-9487-71297094F512}"/>
              </a:ext>
            </a:extLst>
          </p:cNvPr>
          <p:cNvSpPr txBox="1"/>
          <p:nvPr/>
        </p:nvSpPr>
        <p:spPr>
          <a:xfrm>
            <a:off x="476249" y="1144125"/>
            <a:ext cx="7210425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Q = 3.251 + 0.064V – 0.130T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1.1 MW average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Model is applied to </a:t>
            </a:r>
            <a:r>
              <a:rPr lang="en-US" dirty="0" err="1">
                <a:solidFill>
                  <a:schemeClr val="tx1"/>
                </a:solidFill>
              </a:rPr>
              <a:t>Hvanneyri</a:t>
            </a:r>
            <a:r>
              <a:rPr lang="en-US" dirty="0">
                <a:solidFill>
                  <a:schemeClr val="tx1"/>
                </a:solidFill>
              </a:rPr>
              <a:t>, Hella, and </a:t>
            </a:r>
            <a:r>
              <a:rPr lang="en-US" dirty="0" err="1">
                <a:solidFill>
                  <a:schemeClr val="tx1"/>
                </a:solidFill>
              </a:rPr>
              <a:t>Hvolsvöllur</a:t>
            </a:r>
            <a:endParaRPr lang="is-I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441C9D-9B64-4490-78D0-39F95BD87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2361574"/>
            <a:ext cx="7210425" cy="261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75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E82EAE-66B4-1B41-CF71-A6E4EA4F1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003" y="1771947"/>
            <a:ext cx="4330550" cy="1599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1B57D8-DEC0-1652-9F6D-67C4D76E2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003" y="157074"/>
            <a:ext cx="4342367" cy="16148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4A2669-767B-6701-D189-CFD85240F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003" y="3371552"/>
            <a:ext cx="4342367" cy="1564878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FA7EFF4-59FD-C6DC-44FD-2A12BACAD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431847"/>
              </p:ext>
            </p:extLst>
          </p:nvPr>
        </p:nvGraphicFramePr>
        <p:xfrm>
          <a:off x="428624" y="850900"/>
          <a:ext cx="3914776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88">
                  <a:extLst>
                    <a:ext uri="{9D8B030D-6E8A-4147-A177-3AD203B41FA5}">
                      <a16:colId xmlns:a16="http://schemas.microsoft.com/office/drawing/2014/main" val="312836589"/>
                    </a:ext>
                  </a:extLst>
                </a:gridCol>
                <a:gridCol w="1957388">
                  <a:extLst>
                    <a:ext uri="{9D8B030D-6E8A-4147-A177-3AD203B41FA5}">
                      <a16:colId xmlns:a16="http://schemas.microsoft.com/office/drawing/2014/main" val="6891607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Town</a:t>
                      </a:r>
                      <a:endParaRPr lang="is-I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Absolute Error</a:t>
                      </a:r>
                      <a:endParaRPr lang="is-I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4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Hella</a:t>
                      </a:r>
                      <a:endParaRPr lang="is-I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28%</a:t>
                      </a:r>
                      <a:endParaRPr lang="is-I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32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Hvolsvöllur</a:t>
                      </a:r>
                      <a:endParaRPr lang="is-I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13%</a:t>
                      </a:r>
                      <a:endParaRPr lang="is-I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71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Hvanneyri</a:t>
                      </a:r>
                      <a:endParaRPr lang="is-I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13%</a:t>
                      </a:r>
                      <a:endParaRPr lang="is-IS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816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822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365C-A2B3-E561-87C8-027E43B8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 Power</a:t>
            </a:r>
            <a:endParaRPr lang="is-I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B9DBF-B60C-DE28-484A-305C683CD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00" y="2179515"/>
            <a:ext cx="6955692" cy="2742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32DC22-B309-409A-3D2B-4DF552D9B765}"/>
              </a:ext>
            </a:extLst>
          </p:cNvPr>
          <p:cNvSpPr txBox="1"/>
          <p:nvPr/>
        </p:nvSpPr>
        <p:spPr>
          <a:xfrm>
            <a:off x="531446" y="1144125"/>
            <a:ext cx="4548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Average 3.86 MW – 86% of rated power</a:t>
            </a:r>
          </a:p>
          <a:p>
            <a:endParaRPr lang="is-I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412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7051-2FEF-FDC9-25DE-7C3704D2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00" y="184486"/>
            <a:ext cx="8368200" cy="686100"/>
          </a:xfrm>
        </p:spPr>
        <p:txBody>
          <a:bodyPr>
            <a:normAutofit/>
          </a:bodyPr>
          <a:lstStyle/>
          <a:p>
            <a:r>
              <a:rPr lang="en-US" dirty="0"/>
              <a:t>Thermal storage</a:t>
            </a:r>
            <a:endParaRPr lang="is-I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BBA80D-EAAF-4974-00AC-CDE65B1AA328}"/>
              </a:ext>
            </a:extLst>
          </p:cNvPr>
          <p:cNvSpPr txBox="1">
            <a:spLocks/>
          </p:cNvSpPr>
          <p:nvPr/>
        </p:nvSpPr>
        <p:spPr>
          <a:xfrm>
            <a:off x="387900" y="499353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None/>
              <a:defRPr sz="3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/>
              <a:t>First assuming all wind power gets converted to hot water 1:1</a:t>
            </a:r>
            <a:endParaRPr lang="is-I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0C8691-4DCC-C1BC-42D6-863EAB3C8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6" y="1211683"/>
            <a:ext cx="5283200" cy="18632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41DF37-2A91-3E47-700F-644A49421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76" y="3178770"/>
            <a:ext cx="5283200" cy="190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5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Agenda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/>
        <p:txBody>
          <a:bodyPr>
            <a:normAutofit/>
          </a:bodyPr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914400" y="1508670"/>
            <a:ext cx="7315200" cy="2133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066800" y="150867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066800" y="150867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162050" y="150867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ounded Rectangle 10"/>
          <p:cNvSpPr/>
          <p:nvPr/>
        </p:nvSpPr>
        <p:spPr>
          <a:xfrm>
            <a:off x="1066800" y="1508670"/>
            <a:ext cx="228600" cy="228600"/>
          </a:xfrm>
          <a:prstGeom prst="roundRect">
            <a:avLst>
              <a:gd name="adj" fmla="val 100000"/>
            </a:avLst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1066800" y="150867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sz="1300" b="0" i="0">
                <a:solidFill>
                  <a:srgbClr val="FFFFFF"/>
                </a:solidFill>
                <a:latin typeface="Proxima Nova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95400" y="150867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1447800" y="150867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1447800" y="1508670"/>
            <a:ext cx="6629400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sz="1500" b="0" i="0" dirty="0">
                <a:solidFill>
                  <a:srgbClr val="FFFFFF"/>
                </a:solidFill>
                <a:latin typeface="Proxima Nova"/>
              </a:rPr>
              <a:t>Motivation</a:t>
            </a:r>
            <a:endParaRPr lang="en-US" sz="1500" dirty="0">
              <a:solidFill>
                <a:srgbClr val="FFFFFF"/>
              </a:solidFill>
              <a:latin typeface="Proxima Nova"/>
            </a:endParaRPr>
          </a:p>
          <a:p>
            <a:pPr algn="l"/>
            <a:endParaRPr lang="en-US" sz="1500" b="0" i="0" dirty="0">
              <a:solidFill>
                <a:srgbClr val="FFFFFF"/>
              </a:solidFill>
              <a:latin typeface="Proxima Nov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66800" y="177537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Rectangle 16"/>
          <p:cNvSpPr/>
          <p:nvPr/>
        </p:nvSpPr>
        <p:spPr>
          <a:xfrm>
            <a:off x="1066800" y="177537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Rectangle 17"/>
          <p:cNvSpPr/>
          <p:nvPr/>
        </p:nvSpPr>
        <p:spPr>
          <a:xfrm>
            <a:off x="1162050" y="177537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Rounded Rectangle 18"/>
          <p:cNvSpPr/>
          <p:nvPr/>
        </p:nvSpPr>
        <p:spPr>
          <a:xfrm>
            <a:off x="1066800" y="1775370"/>
            <a:ext cx="228600" cy="228600"/>
          </a:xfrm>
          <a:prstGeom prst="roundRect">
            <a:avLst>
              <a:gd name="adj" fmla="val 100000"/>
            </a:avLst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TextBox 19"/>
          <p:cNvSpPr txBox="1"/>
          <p:nvPr/>
        </p:nvSpPr>
        <p:spPr>
          <a:xfrm>
            <a:off x="1066800" y="177537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sz="1300" b="0" i="0">
                <a:solidFill>
                  <a:srgbClr val="FFFFFF"/>
                </a:solidFill>
                <a:latin typeface="Proxima Nova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95400" y="177537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2" name="Rectangle 21"/>
          <p:cNvSpPr/>
          <p:nvPr/>
        </p:nvSpPr>
        <p:spPr>
          <a:xfrm>
            <a:off x="1447800" y="177537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1447800" y="1775370"/>
            <a:ext cx="6629400" cy="2308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sz="1500" b="0" i="0" dirty="0">
                <a:solidFill>
                  <a:srgbClr val="FFFFFF"/>
                </a:solidFill>
                <a:latin typeface="Proxima Nova"/>
              </a:rPr>
              <a:t>Background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66800" y="204207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Rectangle 24"/>
          <p:cNvSpPr/>
          <p:nvPr/>
        </p:nvSpPr>
        <p:spPr>
          <a:xfrm>
            <a:off x="1066800" y="204207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6" name="Rectangle 25"/>
          <p:cNvSpPr/>
          <p:nvPr/>
        </p:nvSpPr>
        <p:spPr>
          <a:xfrm>
            <a:off x="1162050" y="204207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7" name="Rounded Rectangle 26"/>
          <p:cNvSpPr/>
          <p:nvPr/>
        </p:nvSpPr>
        <p:spPr>
          <a:xfrm>
            <a:off x="1066800" y="2042070"/>
            <a:ext cx="228600" cy="228600"/>
          </a:xfrm>
          <a:prstGeom prst="roundRect">
            <a:avLst>
              <a:gd name="adj" fmla="val 100000"/>
            </a:avLst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1447800" y="204207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2" name="Rectangle 31"/>
          <p:cNvSpPr/>
          <p:nvPr/>
        </p:nvSpPr>
        <p:spPr>
          <a:xfrm>
            <a:off x="1066800" y="1492425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3" name="Rectangle 32"/>
          <p:cNvSpPr/>
          <p:nvPr/>
        </p:nvSpPr>
        <p:spPr>
          <a:xfrm>
            <a:off x="1066800" y="1492425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4" name="Rectangle 33"/>
          <p:cNvSpPr/>
          <p:nvPr/>
        </p:nvSpPr>
        <p:spPr>
          <a:xfrm>
            <a:off x="1162050" y="1492425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5" name="Rounded Rectangle 34"/>
          <p:cNvSpPr/>
          <p:nvPr/>
        </p:nvSpPr>
        <p:spPr>
          <a:xfrm>
            <a:off x="1066800" y="1492425"/>
            <a:ext cx="228600" cy="228600"/>
          </a:xfrm>
          <a:prstGeom prst="roundRect">
            <a:avLst>
              <a:gd name="adj" fmla="val 100000"/>
            </a:avLst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0" name="Rectangle 39"/>
          <p:cNvSpPr/>
          <p:nvPr/>
        </p:nvSpPr>
        <p:spPr>
          <a:xfrm>
            <a:off x="1066800" y="1759125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1" name="Rectangle 40"/>
          <p:cNvSpPr/>
          <p:nvPr/>
        </p:nvSpPr>
        <p:spPr>
          <a:xfrm>
            <a:off x="1066800" y="1759125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2" name="Rectangle 41"/>
          <p:cNvSpPr/>
          <p:nvPr/>
        </p:nvSpPr>
        <p:spPr>
          <a:xfrm>
            <a:off x="1162050" y="1759125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3" name="Rounded Rectangle 42"/>
          <p:cNvSpPr/>
          <p:nvPr/>
        </p:nvSpPr>
        <p:spPr>
          <a:xfrm>
            <a:off x="1066800" y="1759125"/>
            <a:ext cx="228600" cy="228600"/>
          </a:xfrm>
          <a:prstGeom prst="roundRect">
            <a:avLst>
              <a:gd name="adj" fmla="val 100000"/>
            </a:avLst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8" name="Rectangle 47"/>
          <p:cNvSpPr/>
          <p:nvPr/>
        </p:nvSpPr>
        <p:spPr>
          <a:xfrm>
            <a:off x="1066800" y="2025825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9" name="Rectangle 48"/>
          <p:cNvSpPr/>
          <p:nvPr/>
        </p:nvSpPr>
        <p:spPr>
          <a:xfrm>
            <a:off x="1066800" y="2025825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0" name="Rectangle 49"/>
          <p:cNvSpPr/>
          <p:nvPr/>
        </p:nvSpPr>
        <p:spPr>
          <a:xfrm>
            <a:off x="1162050" y="2025825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1" name="Rounded Rectangle 50"/>
          <p:cNvSpPr/>
          <p:nvPr/>
        </p:nvSpPr>
        <p:spPr>
          <a:xfrm>
            <a:off x="1066800" y="2025825"/>
            <a:ext cx="228600" cy="228600"/>
          </a:xfrm>
          <a:prstGeom prst="roundRect">
            <a:avLst>
              <a:gd name="adj" fmla="val 100000"/>
            </a:avLst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TextBox 51"/>
          <p:cNvSpPr txBox="1"/>
          <p:nvPr/>
        </p:nvSpPr>
        <p:spPr>
          <a:xfrm>
            <a:off x="1066800" y="2025825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sz="1300" b="0" i="0">
                <a:solidFill>
                  <a:srgbClr val="FFFFFF"/>
                </a:solidFill>
                <a:latin typeface="Proxima Nova"/>
              </a:rPr>
              <a:t>6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295400" y="2025825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4" name="Rectangle 53"/>
          <p:cNvSpPr/>
          <p:nvPr/>
        </p:nvSpPr>
        <p:spPr>
          <a:xfrm>
            <a:off x="1447800" y="2025825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5" name="TextBox 54"/>
          <p:cNvSpPr txBox="1"/>
          <p:nvPr/>
        </p:nvSpPr>
        <p:spPr>
          <a:xfrm>
            <a:off x="1447800" y="2025825"/>
            <a:ext cx="6629400" cy="2308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sz="1500" b="0" i="0" dirty="0">
                <a:solidFill>
                  <a:srgbClr val="FFFFFF"/>
                </a:solidFill>
                <a:latin typeface="Proxima Nova"/>
              </a:rPr>
              <a:t>Methods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066800" y="2292525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7" name="Rectangle 56"/>
          <p:cNvSpPr/>
          <p:nvPr/>
        </p:nvSpPr>
        <p:spPr>
          <a:xfrm>
            <a:off x="1066800" y="2292525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1162050" y="2292525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9" name="Rounded Rectangle 58"/>
          <p:cNvSpPr/>
          <p:nvPr/>
        </p:nvSpPr>
        <p:spPr>
          <a:xfrm>
            <a:off x="1066800" y="2292525"/>
            <a:ext cx="228600" cy="228600"/>
          </a:xfrm>
          <a:prstGeom prst="roundRect">
            <a:avLst>
              <a:gd name="adj" fmla="val 100000"/>
            </a:avLst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0" name="TextBox 59"/>
          <p:cNvSpPr txBox="1"/>
          <p:nvPr/>
        </p:nvSpPr>
        <p:spPr>
          <a:xfrm>
            <a:off x="1066800" y="230505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sz="1300" b="0" i="0">
                <a:solidFill>
                  <a:srgbClr val="FFFFFF"/>
                </a:solidFill>
                <a:latin typeface="Proxima Nova"/>
              </a:rPr>
              <a:t>7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295400" y="2292525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3" name="TextBox 62"/>
          <p:cNvSpPr txBox="1"/>
          <p:nvPr/>
        </p:nvSpPr>
        <p:spPr>
          <a:xfrm>
            <a:off x="1447800" y="2305050"/>
            <a:ext cx="6629400" cy="228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is-IS" sz="1500" b="0" i="0" dirty="0">
                <a:solidFill>
                  <a:srgbClr val="FFFFFF"/>
                </a:solidFill>
                <a:latin typeface="Proxima Nova"/>
              </a:rPr>
              <a:t>Results and Findings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066800" y="2559225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5" name="Rectangle 64"/>
          <p:cNvSpPr/>
          <p:nvPr/>
        </p:nvSpPr>
        <p:spPr>
          <a:xfrm>
            <a:off x="1066800" y="2559225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6" name="Rectangle 65"/>
          <p:cNvSpPr/>
          <p:nvPr/>
        </p:nvSpPr>
        <p:spPr>
          <a:xfrm>
            <a:off x="1162050" y="2559225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7" name="Rounded Rectangle 66"/>
          <p:cNvSpPr/>
          <p:nvPr/>
        </p:nvSpPr>
        <p:spPr>
          <a:xfrm>
            <a:off x="1066800" y="2559225"/>
            <a:ext cx="228600" cy="228600"/>
          </a:xfrm>
          <a:prstGeom prst="roundRect">
            <a:avLst>
              <a:gd name="adj" fmla="val 100000"/>
            </a:avLst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8" name="TextBox 67"/>
          <p:cNvSpPr txBox="1"/>
          <p:nvPr/>
        </p:nvSpPr>
        <p:spPr>
          <a:xfrm>
            <a:off x="1066800" y="257175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sz="1300" b="0" i="0">
                <a:solidFill>
                  <a:srgbClr val="FFFFFF"/>
                </a:solidFill>
                <a:latin typeface="Proxima Nova"/>
              </a:rPr>
              <a:t>8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295400" y="257175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0" name="Rectangle 69"/>
          <p:cNvSpPr/>
          <p:nvPr/>
        </p:nvSpPr>
        <p:spPr>
          <a:xfrm>
            <a:off x="1447800" y="2559225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1" name="TextBox 70"/>
          <p:cNvSpPr txBox="1"/>
          <p:nvPr/>
        </p:nvSpPr>
        <p:spPr>
          <a:xfrm>
            <a:off x="1447800" y="2571750"/>
            <a:ext cx="6629400" cy="228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500" b="0" i="0">
                <a:solidFill>
                  <a:srgbClr val="FFFFFF"/>
                </a:solidFill>
                <a:latin typeface="Proxima Nova"/>
              </a:rPr>
              <a:t>Conclusions and Future Directions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4409-4BA3-A06E-8A9F-9A2F126F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Thermal storage / Heat pump capacity</a:t>
            </a:r>
            <a:endParaRPr lang="is-I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6377CC-2BCA-5772-978A-8D181E889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1705071"/>
            <a:ext cx="7562850" cy="298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28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27722-60D8-5FD6-6902-D07CF134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s-I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C6ED0-251F-81CA-E25B-BD6082245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5" y="109865"/>
            <a:ext cx="5981700" cy="23984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AC61F5-8E22-D861-5AC5-D04B1F2E9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425" y="2650642"/>
            <a:ext cx="5981700" cy="238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98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C213-2EBD-6494-8E39-52917919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Recommendation/25y total cost comparisons</a:t>
            </a:r>
            <a:endParaRPr lang="is-I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D41768-2D93-6B25-FA26-E1D866607C34}"/>
                  </a:ext>
                </a:extLst>
              </p:cNvPr>
              <p:cNvSpPr txBox="1"/>
              <p:nvPr/>
            </p:nvSpPr>
            <p:spPr>
              <a:xfrm>
                <a:off x="619125" y="1144125"/>
                <a:ext cx="6743700" cy="372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</a:rPr>
                  <a:t>Recommend 100% coverage system (small extra cost vs 99%)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1332 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is-IS" sz="1600" dirty="0">
                    <a:solidFill>
                      <a:schemeClr val="tx1"/>
                    </a:solidFill>
                  </a:rPr>
                  <a:t> tank + 1801 kW heat pump = 113.8 million ISK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s-IS" sz="1600" dirty="0">
                    <a:solidFill>
                      <a:schemeClr val="tx1"/>
                    </a:solidFill>
                  </a:rPr>
                  <a:t>Hot water distribution pipes = 150 M ISK – Total 264 million ISK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s-I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s-IS" sz="1800" b="1" dirty="0">
                    <a:solidFill>
                      <a:schemeClr val="tx1"/>
                    </a:solidFill>
                  </a:rPr>
                  <a:t>Current system</a:t>
                </a:r>
              </a:p>
              <a:p>
                <a:pPr marL="628650" indent="-266700">
                  <a:buFont typeface="Arial" panose="020B0604020202020204" pitchFamily="34" charset="0"/>
                  <a:buChar char="•"/>
                </a:pPr>
                <a:r>
                  <a:rPr lang="is-IS" dirty="0">
                    <a:solidFill>
                      <a:schemeClr val="tx1"/>
                    </a:solidFill>
                  </a:rPr>
                  <a:t>Total projected 25 year heating &amp; hot water demand = 367 GWh </a:t>
                </a:r>
              </a:p>
              <a:p>
                <a:pPr marL="628650" indent="-266700">
                  <a:buFont typeface="Arial" panose="020B0604020202020204" pitchFamily="34" charset="0"/>
                  <a:buChar char="•"/>
                </a:pPr>
                <a:r>
                  <a:rPr lang="is-IS" dirty="0">
                    <a:solidFill>
                      <a:schemeClr val="tx1"/>
                    </a:solidFill>
                  </a:rPr>
                  <a:t>Electricity price in Þórshöfn = 17.73 kr / kWh</a:t>
                </a:r>
              </a:p>
              <a:p>
                <a:pPr marL="628650" indent="-266700">
                  <a:buFont typeface="Arial" panose="020B0604020202020204" pitchFamily="34" charset="0"/>
                  <a:buChar char="•"/>
                </a:pPr>
                <a:r>
                  <a:rPr lang="is-IS" dirty="0">
                    <a:solidFill>
                      <a:schemeClr val="tx1"/>
                    </a:solidFill>
                  </a:rPr>
                  <a:t>Estimated total cost over 25 years = 6.52 billion ISK</a:t>
                </a:r>
              </a:p>
              <a:p>
                <a:pPr marL="266700" indent="-266700">
                  <a:buFont typeface="Arial" panose="020B0604020202020204" pitchFamily="34" charset="0"/>
                  <a:buChar char="•"/>
                </a:pPr>
                <a:r>
                  <a:rPr lang="is-IS" sz="1600" b="1" dirty="0">
                    <a:solidFill>
                      <a:schemeClr val="tx1"/>
                    </a:solidFill>
                  </a:rPr>
                  <a:t>Proposed system</a:t>
                </a:r>
              </a:p>
              <a:p>
                <a:pPr marL="628650" indent="-266700">
                  <a:buFont typeface="Arial" panose="020B0604020202020204" pitchFamily="34" charset="0"/>
                  <a:buChar char="•"/>
                </a:pPr>
                <a:r>
                  <a:rPr lang="is-IS" dirty="0">
                    <a:solidFill>
                      <a:schemeClr val="tx1"/>
                    </a:solidFill>
                  </a:rPr>
                  <a:t>Wind energy LCOE</a:t>
                </a:r>
                <a:r>
                  <a:rPr lang="en-US" dirty="0">
                    <a:solidFill>
                      <a:schemeClr val="tx1"/>
                    </a:solidFill>
                  </a:rPr>
                  <a:t>: 5.8 </a:t>
                </a:r>
                <a:r>
                  <a:rPr lang="en-US" dirty="0" err="1">
                    <a:solidFill>
                      <a:schemeClr val="tx1"/>
                    </a:solidFill>
                  </a:rPr>
                  <a:t>kr</a:t>
                </a:r>
                <a:r>
                  <a:rPr lang="en-US" dirty="0">
                    <a:solidFill>
                      <a:schemeClr val="tx1"/>
                    </a:solidFill>
                  </a:rPr>
                  <a:t>/kWh</a:t>
                </a:r>
              </a:p>
              <a:p>
                <a:pPr marL="628650" indent="-2667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Demand adjusted for COP = 3 and thermal losses:</a:t>
                </a:r>
              </a:p>
              <a:p>
                <a:pPr marL="628650" indent="-2667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Capital cost of heat pump, thermal storage and piping included:</a:t>
                </a:r>
              </a:p>
              <a:p>
                <a:pPr marL="628650" indent="-2667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860 million ISK ~ 33% of current system</a:t>
                </a:r>
                <a:endParaRPr lang="is-IS" dirty="0">
                  <a:solidFill>
                    <a:schemeClr val="tx1"/>
                  </a:solidFill>
                </a:endParaRPr>
              </a:p>
              <a:p>
                <a:pPr marL="628650" indent="-266700">
                  <a:buFont typeface="Arial" panose="020B0604020202020204" pitchFamily="34" charset="0"/>
                  <a:buChar char="•"/>
                </a:pPr>
                <a:endParaRPr lang="is-I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s-I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s-I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D41768-2D93-6B25-FA26-E1D866607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25" y="1144125"/>
                <a:ext cx="6743700" cy="3724096"/>
              </a:xfrm>
              <a:prstGeom prst="rect">
                <a:avLst/>
              </a:prstGeom>
              <a:blipFill>
                <a:blip r:embed="rId2"/>
                <a:stretch>
                  <a:fillRect l="-633" t="-491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721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8FBB-E31E-B222-3954-224688D5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is-I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383C3B-543E-5069-0ED6-DFB3AA830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1" y="1144125"/>
            <a:ext cx="73152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s-IS" altLang="is-I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is-IS" altLang="is-I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Wind + heat pump + storage is a feasible alternative for Þórshöfn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is-IS" altLang="is-I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System could reduce heating costs by </a:t>
            </a:r>
            <a:r>
              <a:rPr kumimoji="0" lang="is-IS" altLang="is-I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67% over 25 years </a:t>
            </a:r>
            <a:endParaRPr kumimoji="0" lang="is-IS" altLang="is-I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s-IS" altLang="is-I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Worth serious consideration for Þórshöfn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is-I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Concept could enhance energy independence and sustainability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is-IS" sz="1800" dirty="0">
                <a:solidFill>
                  <a:schemeClr val="tx1"/>
                </a:solidFill>
                <a:latin typeface="Arial" panose="020B0604020202020204" pitchFamily="34" charset="0"/>
              </a:rPr>
              <a:t>     in various communities</a:t>
            </a:r>
            <a:r>
              <a:rPr kumimoji="0" lang="en-US" altLang="is-I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e.g., in Canada or Scandinavia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is-IS" sz="1800" dirty="0">
                <a:solidFill>
                  <a:schemeClr val="tx1"/>
                </a:solidFill>
                <a:latin typeface="Arial" panose="020B0604020202020204" pitchFamily="34" charset="0"/>
              </a:rPr>
              <a:t>Future analysis should get a more accurate cost estimate of distribution piping network, thermal storage and heat pumps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is-IS" sz="1800" dirty="0">
                <a:solidFill>
                  <a:schemeClr val="tx1"/>
                </a:solidFill>
                <a:latin typeface="Arial" panose="020B0604020202020204" pitchFamily="34" charset="0"/>
              </a:rPr>
              <a:t>Include operational expenditure of heat pumps and thermal storage.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s-IS" altLang="is-I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s-IS" altLang="is-I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s-IS" altLang="is-I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AD3316C-E133-C27F-9BA3-A464F514F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447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s-IS" altLang="is-I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s-IS" altLang="is-I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412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D413-EF94-316A-8DF9-B1D56F2E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970" y="2228700"/>
            <a:ext cx="2340060" cy="686100"/>
          </a:xfrm>
        </p:spPr>
        <p:txBody>
          <a:bodyPr/>
          <a:lstStyle/>
          <a:p>
            <a:r>
              <a:rPr lang="en-US" dirty="0"/>
              <a:t>Questions?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43420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B123C3A0-B850-3129-D4E5-EE45DE79C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00" y="1334625"/>
            <a:ext cx="3993600" cy="326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lvl="0" indent="0" defTabSz="914400" eaLnBrk="0" fontAlgn="base" latinLnBrk="0" hangingPunct="0">
              <a:spcAft>
                <a:spcPts val="600"/>
              </a:spcAft>
              <a:buSzTx/>
              <a:buFont typeface="Arial"/>
              <a:buChar char="•"/>
              <a:tabLst/>
            </a:pPr>
            <a:endParaRPr lang="en-US" altLang="is-IS" b="0" i="0" u="none" strike="noStrike" cap="none" dirty="0">
              <a:solidFill>
                <a:schemeClr val="dk1"/>
              </a:solidFill>
            </a:endParaRPr>
          </a:p>
          <a:p>
            <a:pPr marL="0" lvl="0" indent="0" defTabSz="914400" eaLnBrk="0" fontAlgn="base" latinLnBrk="0" hangingPunct="0">
              <a:spcAft>
                <a:spcPts val="600"/>
              </a:spcAft>
              <a:buSzTx/>
              <a:buFont typeface="Arial"/>
              <a:buChar char="•"/>
              <a:tabLst/>
            </a:pPr>
            <a:r>
              <a:rPr kumimoji="0" lang="en-US" altLang="is-IS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</a:rPr>
              <a:t>Most towns in Iceland use cheap geothermal heating</a:t>
            </a:r>
          </a:p>
          <a:p>
            <a:pPr marL="0" lvl="0" indent="0" defTabSz="914400" eaLnBrk="0" fontAlgn="base" latinLnBrk="0" hangingPunct="0">
              <a:spcAft>
                <a:spcPts val="600"/>
              </a:spcAft>
              <a:buSzTx/>
              <a:buFont typeface="Arial"/>
              <a:buChar char="•"/>
              <a:tabLst/>
            </a:pPr>
            <a:r>
              <a:rPr kumimoji="0" lang="en-US" altLang="is-IS" b="0" i="0" u="none" strike="noStrike" cap="none" normalizeH="0" baseline="0" dirty="0" err="1">
                <a:ln>
                  <a:noFill/>
                </a:ln>
                <a:solidFill>
                  <a:schemeClr val="dk1"/>
                </a:solidFill>
                <a:effectLst/>
              </a:rPr>
              <a:t>Þórshöfn</a:t>
            </a:r>
            <a:r>
              <a:rPr kumimoji="0" lang="en-US" altLang="is-IS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</a:rPr>
              <a:t> doesn’t have access to geothermal, relies on electrical heating</a:t>
            </a:r>
          </a:p>
          <a:p>
            <a:pPr marL="0" lvl="0" indent="0" defTabSz="914400" eaLnBrk="0" fontAlgn="base" latinLnBrk="0" hangingPunct="0">
              <a:spcAft>
                <a:spcPts val="600"/>
              </a:spcAft>
              <a:buSzTx/>
              <a:buFont typeface="Arial"/>
              <a:buChar char="•"/>
              <a:tabLst/>
            </a:pPr>
            <a:r>
              <a:rPr kumimoji="0" lang="en-US" altLang="is-IS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</a:rPr>
              <a:t>Power lines are maxed out — limiting growth</a:t>
            </a:r>
          </a:p>
          <a:p>
            <a:pPr marL="0" lvl="0" indent="0" defTabSz="914400" eaLnBrk="0" fontAlgn="base" latinLnBrk="0" hangingPunct="0">
              <a:spcAft>
                <a:spcPts val="600"/>
              </a:spcAft>
              <a:buSzTx/>
              <a:buFont typeface="Arial"/>
              <a:buChar char="•"/>
              <a:tabLst/>
            </a:pPr>
            <a:r>
              <a:rPr kumimoji="0" lang="en-US" altLang="is-IS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</a:rPr>
              <a:t>Oil is burned during fish season</a:t>
            </a:r>
          </a:p>
          <a:p>
            <a:pPr marL="0" lvl="0" indent="0" defTabSz="914400" eaLnBrk="0" fontAlgn="base" latinLnBrk="0" hangingPunct="0">
              <a:spcAft>
                <a:spcPts val="600"/>
              </a:spcAft>
              <a:buSzTx/>
              <a:buFont typeface="Arial"/>
              <a:buChar char="•"/>
              <a:tabLst/>
            </a:pPr>
            <a:r>
              <a:rPr kumimoji="0" lang="en-US" altLang="is-IS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</a:rPr>
              <a:t>Gov’t pays ~2.5 billion ISK/year in subsidies</a:t>
            </a:r>
          </a:p>
          <a:p>
            <a:pPr marL="0" lvl="0" indent="0" defTabSz="914400" eaLnBrk="0" fontAlgn="base" latinLnBrk="0" hangingPunct="0">
              <a:spcAft>
                <a:spcPts val="600"/>
              </a:spcAft>
              <a:buSzTx/>
              <a:buFont typeface="Arial"/>
              <a:buChar char="•"/>
              <a:tabLst/>
            </a:pPr>
            <a:r>
              <a:rPr kumimoji="0" lang="en-US" altLang="is-IS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</a:rPr>
              <a:t>Wind turbines already being considered (separate from this study)</a:t>
            </a:r>
          </a:p>
          <a:p>
            <a:pPr marL="0" lvl="0" indent="0" defTabSz="914400" eaLnBrk="0" fontAlgn="base" latinLnBrk="0" hangingPunct="0">
              <a:spcAft>
                <a:spcPts val="600"/>
              </a:spcAft>
              <a:buSzTx/>
              <a:buFont typeface="Arial"/>
              <a:buChar char="•"/>
              <a:tabLst/>
            </a:pPr>
            <a:r>
              <a:rPr kumimoji="0" lang="en-US" altLang="is-IS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</a:rPr>
              <a:t>Goal: Can wind + heat pumps + storage be a better solution?</a:t>
            </a:r>
          </a:p>
          <a:p>
            <a:pPr marL="0" lvl="0" indent="0" defTabSz="914400" eaLnBrk="0" fontAlgn="base" latinLnBrk="0" hangingPunct="0">
              <a:spcAft>
                <a:spcPts val="600"/>
              </a:spcAft>
              <a:buSzTx/>
              <a:buFont typeface="Arial"/>
              <a:buNone/>
              <a:tabLst/>
            </a:pPr>
            <a:endParaRPr kumimoji="0" lang="en-US" altLang="is-IS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0213B37-6932-5DBB-812C-B6790A2B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</p:spPr>
        <p:txBody>
          <a:bodyPr>
            <a:normAutofit fontScale="90000"/>
          </a:bodyPr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87066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D7CF-9BED-6182-B793-B6719370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</p:spPr>
        <p:txBody>
          <a:bodyPr wrap="square" anchor="ctr">
            <a:normAutofit/>
          </a:bodyPr>
          <a:lstStyle/>
          <a:p>
            <a:r>
              <a:rPr lang="en-US" err="1"/>
              <a:t>Þórshöfn</a:t>
            </a:r>
            <a:endParaRPr lang="is-I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DBE4B-6984-E9AA-D9C4-A7B1EE25C7A9}"/>
              </a:ext>
            </a:extLst>
          </p:cNvPr>
          <p:cNvSpPr txBox="1"/>
          <p:nvPr/>
        </p:nvSpPr>
        <p:spPr>
          <a:xfrm>
            <a:off x="387900" y="1334625"/>
            <a:ext cx="3993600" cy="3264408"/>
          </a:xfrm>
          <a:prstGeom prst="rect">
            <a:avLst/>
          </a:prstGeom>
          <a:noFill/>
          <a:ln>
            <a:noFill/>
          </a:ln>
        </p:spPr>
        <p:txBody>
          <a:bodyPr rtlCol="0" anchor="t">
            <a:norm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</a:rPr>
              <a:t>Located far north-east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</a:rPr>
              <a:t>Population 345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</a:rPr>
              <a:t>Lacks geothermal heat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</a:rPr>
              <a:t>Electric radiators / water heaters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</a:rPr>
              <a:t>6 MW transfer limit – fully utilized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</a:rPr>
              <a:t>Electricity demand increased by ~ 19 MW during pelagic fishing season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Oil burned to bridge the gap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b="1" dirty="0">
                <a:solidFill>
                  <a:schemeClr val="dk1"/>
                </a:solidFill>
              </a:rPr>
              <a:t>Growth is constrained</a:t>
            </a:r>
            <a:endParaRPr lang="en-US" b="1" i="0" u="none" strike="noStrike" cap="none" dirty="0">
              <a:solidFill>
                <a:schemeClr val="dk1"/>
              </a:solidFill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endParaRPr lang="en-US" b="0" i="0" u="none" strike="noStrike" cap="none" dirty="0">
              <a:solidFill>
                <a:schemeClr val="dk1"/>
              </a:solidFill>
            </a:endParaRPr>
          </a:p>
        </p:txBody>
      </p:sp>
      <p:pic>
        <p:nvPicPr>
          <p:cNvPr id="1030" name="Picture 6" descr="Þórshöfn the small remote fishing village in the Northern Region">
            <a:extLst>
              <a:ext uri="{FF2B5EF4-FFF2-40B4-BE49-F238E27FC236}">
                <a16:creationId xmlns:a16="http://schemas.microsoft.com/office/drawing/2014/main" id="{9ECE28EC-D747-3425-ACD6-27A2B83A1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" r="15296" b="-2"/>
          <a:stretch>
            <a:fillRect/>
          </a:stretch>
        </p:blipFill>
        <p:spPr bwMode="auto">
          <a:xfrm>
            <a:off x="4762502" y="1144125"/>
            <a:ext cx="3993600" cy="326440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91E40E-09A3-6703-AAD3-D9B5627E2BE7}"/>
              </a:ext>
            </a:extLst>
          </p:cNvPr>
          <p:cNvSpPr txBox="1"/>
          <p:nvPr/>
        </p:nvSpPr>
        <p:spPr>
          <a:xfrm>
            <a:off x="4831080" y="4511040"/>
            <a:ext cx="384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Þórshöfn</a:t>
            </a:r>
            <a:r>
              <a:rPr lang="en-US" dirty="0">
                <a:solidFill>
                  <a:schemeClr val="tx1"/>
                </a:solidFill>
              </a:rPr>
              <a:t>, Einar Páll Svavarsson, hiticeland.com</a:t>
            </a:r>
            <a:endParaRPr lang="is-I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140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A7B6-09F6-09D8-6A29-D244F953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Wind Energy</a:t>
            </a:r>
            <a:endParaRPr lang="is-I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10230BB-26AB-D01F-A0D2-FC9506440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180" y="856417"/>
            <a:ext cx="4979881" cy="28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D82B58-CD5F-10DE-1C56-6FC62361C4C3}"/>
                  </a:ext>
                </a:extLst>
              </p:cNvPr>
              <p:cNvSpPr txBox="1"/>
              <p:nvPr/>
            </p:nvSpPr>
            <p:spPr>
              <a:xfrm>
                <a:off x="378375" y="1402080"/>
                <a:ext cx="371928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Low levelized cost of energy (LCOE)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In </a:t>
                </a:r>
                <a:r>
                  <a:rPr lang="en-US" dirty="0" err="1">
                    <a:solidFill>
                      <a:schemeClr val="tx1"/>
                    </a:solidFill>
                  </a:rPr>
                  <a:t>Þórshöfn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449263" lvl="2" indent="-2667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Suitable wind conditions</a:t>
                </a:r>
              </a:p>
              <a:p>
                <a:pPr marL="449263" lvl="2" indent="-2667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Suitable geological conditions</a:t>
                </a:r>
              </a:p>
              <a:p>
                <a:pPr marL="449263" lvl="2" indent="-2667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Not much rain</a:t>
                </a:r>
                <a:r>
                  <a:rPr lang="is-I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66700" lvl="2" indent="-2667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D82B58-CD5F-10DE-1C56-6FC62361C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75" y="1402080"/>
                <a:ext cx="3719280" cy="1384995"/>
              </a:xfrm>
              <a:prstGeom prst="rect">
                <a:avLst/>
              </a:prstGeom>
              <a:blipFill>
                <a:blip r:embed="rId4"/>
                <a:stretch>
                  <a:fillRect l="-164" t="-881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D1A1927-C0D7-982B-B3E5-D89EA30FCFD0}"/>
              </a:ext>
            </a:extLst>
          </p:cNvPr>
          <p:cNvSpPr txBox="1"/>
          <p:nvPr/>
        </p:nvSpPr>
        <p:spPr>
          <a:xfrm>
            <a:off x="4107180" y="3685222"/>
            <a:ext cx="378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Levelized cost of energy for various sources, Lazard LCOE</a:t>
            </a:r>
            <a:endParaRPr lang="is-I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D506E7-BC71-1D95-65F1-6411E5B70B0F}"/>
                  </a:ext>
                </a:extLst>
              </p:cNvPr>
              <p:cNvSpPr txBox="1"/>
              <p:nvPr/>
            </p:nvSpPr>
            <p:spPr>
              <a:xfrm>
                <a:off x="182881" y="4472940"/>
                <a:ext cx="8755380" cy="940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s-IS" sz="1300" i="1" smtClean="0">
                            <a:latin typeface="Cambria Math" panose="02040503050406030204" pitchFamily="18" charset="0"/>
                          </a:rPr>
                        </m:ctrlPr>
                      </m:sSupPr>
                      <m:e/>
                      <m:sup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is-IS" sz="1300" dirty="0"/>
                  <a:t> </a:t>
                </a:r>
                <a:r>
                  <a:rPr lang="is-IS" sz="1300" dirty="0">
                    <a:hlinkClick r:id="rId5"/>
                  </a:rPr>
                  <a:t>https://www.langanesbyggd.is/static/files/Skipulagsmal/Vindmyllur2020/beislun-vindorku-i-langanesbyggd-kynning-17112021.pdf</a:t>
                </a:r>
                <a:endParaRPr lang="is-IS" sz="1300" dirty="0"/>
              </a:p>
              <a:p>
                <a:endParaRPr lang="is-IS" sz="1300" dirty="0"/>
              </a:p>
              <a:p>
                <a:endParaRPr lang="is-IS" sz="13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D506E7-BC71-1D95-65F1-6411E5B70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1" y="4472940"/>
                <a:ext cx="8755380" cy="940835"/>
              </a:xfrm>
              <a:prstGeom prst="rect">
                <a:avLst/>
              </a:prstGeom>
              <a:blipFill>
                <a:blip r:embed="rId6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96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58C1A-9179-C094-7B49-98E2F73EB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DA5FD4-A6AA-A220-9B70-0362D7482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Heat Pumps</a:t>
            </a: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402A4A7E-6343-A2B9-1EB4-601DA3BA3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20" y="1349865"/>
            <a:ext cx="4366982" cy="326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85750" lvl="0" indent="-285750" defTabSz="914400" eaLnBrk="0" fontAlgn="base" latinLnBrk="0" hangingPunct="0">
              <a:spcAft>
                <a:spcPts val="600"/>
              </a:spcAft>
              <a:buSzTx/>
              <a:buFont typeface="Arial"/>
              <a:buChar char="•"/>
              <a:tabLst/>
            </a:pPr>
            <a:r>
              <a:rPr kumimoji="0" lang="en-US" altLang="is-IS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</a:rPr>
              <a:t>Transfers heat</a:t>
            </a:r>
          </a:p>
          <a:p>
            <a:pPr marL="285750" lvl="0" indent="-285750" defTabSz="914400" eaLnBrk="0" fontAlgn="base" latinLnBrk="0" hangingPunct="0">
              <a:spcAft>
                <a:spcPts val="600"/>
              </a:spcAft>
              <a:buSzTx/>
              <a:buFont typeface="Arial"/>
              <a:buChar char="•"/>
              <a:tabLst/>
            </a:pPr>
            <a:r>
              <a:rPr lang="en-US" altLang="is-IS" dirty="0">
                <a:solidFill>
                  <a:schemeClr val="dk1"/>
                </a:solidFill>
              </a:rPr>
              <a:t>High coefficient of performance, often 3-5</a:t>
            </a:r>
          </a:p>
          <a:p>
            <a:pPr marL="285750" lvl="0" indent="-285750" defTabSz="914400" eaLnBrk="0" fontAlgn="base" latinLnBrk="0" hangingPunct="0">
              <a:spcAft>
                <a:spcPts val="600"/>
              </a:spcAft>
              <a:buSzTx/>
              <a:buFont typeface="Arial"/>
              <a:buChar char="•"/>
              <a:tabLst/>
            </a:pPr>
            <a:r>
              <a:rPr lang="en-US" altLang="is-IS" dirty="0">
                <a:solidFill>
                  <a:schemeClr val="dk1"/>
                </a:solidFill>
              </a:rPr>
              <a:t>Rising in popularity, particularly in Scandinavia</a:t>
            </a:r>
          </a:p>
          <a:p>
            <a:pPr marL="285750" lvl="1" indent="-285750" eaLnBrk="0" fontAlgn="base" hangingPunct="0">
              <a:spcAft>
                <a:spcPts val="600"/>
              </a:spcAft>
              <a:buFont typeface="Arial"/>
              <a:buChar char="•"/>
            </a:pPr>
            <a:r>
              <a:rPr lang="en-US" altLang="is-IS" dirty="0">
                <a:solidFill>
                  <a:schemeClr val="dk1"/>
                </a:solidFill>
              </a:rPr>
              <a:t>Different types:</a:t>
            </a:r>
          </a:p>
          <a:p>
            <a:pPr marL="625475" lvl="1" indent="-266700" eaLnBrk="0" fontAlgn="base" hangingPunct="0">
              <a:spcAft>
                <a:spcPts val="600"/>
              </a:spcAft>
              <a:buFont typeface="Arial"/>
              <a:buChar char="•"/>
            </a:pPr>
            <a:r>
              <a:rPr lang="en-US" altLang="is-IS" dirty="0">
                <a:solidFill>
                  <a:schemeClr val="dk1"/>
                </a:solidFill>
              </a:rPr>
              <a:t>Air source</a:t>
            </a:r>
          </a:p>
          <a:p>
            <a:pPr marL="625475" lvl="1" indent="-266700" eaLnBrk="0" fontAlgn="base" hangingPunct="0">
              <a:spcAft>
                <a:spcPts val="600"/>
              </a:spcAft>
              <a:buFont typeface="Arial"/>
              <a:buChar char="•"/>
            </a:pPr>
            <a:r>
              <a:rPr lang="en-US" altLang="is-IS" dirty="0">
                <a:solidFill>
                  <a:schemeClr val="dk1"/>
                </a:solidFill>
              </a:rPr>
              <a:t>Ground source – Vertical / Horizontal</a:t>
            </a:r>
          </a:p>
          <a:p>
            <a:pPr marL="625475" lvl="1" indent="-266700" eaLnBrk="0" fontAlgn="base" hangingPunct="0">
              <a:spcAft>
                <a:spcPts val="600"/>
              </a:spcAft>
              <a:buFont typeface="Arial"/>
              <a:buChar char="•"/>
            </a:pPr>
            <a:r>
              <a:rPr lang="en-US" altLang="is-IS" dirty="0">
                <a:solidFill>
                  <a:schemeClr val="dk1"/>
                </a:solidFill>
              </a:rPr>
              <a:t>Water</a:t>
            </a:r>
          </a:p>
          <a:p>
            <a:pPr marL="625475" lvl="1" indent="-266700" eaLnBrk="0" fontAlgn="base" hangingPunct="0">
              <a:spcAft>
                <a:spcPts val="600"/>
              </a:spcAft>
              <a:buFont typeface="Arial"/>
              <a:buChar char="•"/>
            </a:pPr>
            <a:endParaRPr lang="en-US" altLang="is-IS" dirty="0">
              <a:solidFill>
                <a:schemeClr val="dk1"/>
              </a:solidFill>
            </a:endParaRPr>
          </a:p>
          <a:p>
            <a:pPr marL="285750" lvl="0" indent="-285750" defTabSz="914400" eaLnBrk="0" fontAlgn="base" latinLnBrk="0" hangingPunct="0">
              <a:spcAft>
                <a:spcPts val="600"/>
              </a:spcAft>
              <a:buSzTx/>
              <a:buFont typeface="Arial"/>
              <a:buChar char="•"/>
              <a:tabLst/>
            </a:pPr>
            <a:endParaRPr kumimoji="0" lang="en-US" altLang="is-IS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C89D61-B050-47DB-6A4A-433043611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760" y="895713"/>
            <a:ext cx="3939200" cy="3703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600005-B689-299F-5B74-4DBDB5D40F99}"/>
              </a:ext>
            </a:extLst>
          </p:cNvPr>
          <p:cNvSpPr txBox="1"/>
          <p:nvPr/>
        </p:nvSpPr>
        <p:spPr>
          <a:xfrm>
            <a:off x="4762502" y="4599033"/>
            <a:ext cx="3185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Refrigeration cycle, Keenan Pepper</a:t>
            </a:r>
            <a:endParaRPr lang="is-I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09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B05D-A2A5-C734-141F-3B71014A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Thermal Storage</a:t>
            </a:r>
            <a:endParaRPr lang="is-I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9A0A5-EF64-B913-B66C-0E14BA707E44}"/>
              </a:ext>
            </a:extLst>
          </p:cNvPr>
          <p:cNvSpPr txBox="1"/>
          <p:nvPr/>
        </p:nvSpPr>
        <p:spPr>
          <a:xfrm>
            <a:off x="487680" y="1348740"/>
            <a:ext cx="5775960" cy="26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Allows the storage of thermal energy for later use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Balance demand between periods of high demand and low demand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Aquifer thermal energy storage</a:t>
            </a:r>
          </a:p>
          <a:p>
            <a:pPr marL="625475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Aquifier</a:t>
            </a:r>
            <a:r>
              <a:rPr lang="en-US" dirty="0">
                <a:solidFill>
                  <a:schemeClr val="tx1"/>
                </a:solidFill>
              </a:rPr>
              <a:t> thermal energy storage</a:t>
            </a:r>
          </a:p>
          <a:p>
            <a:pPr marL="625475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Borehole Thermal energy storage</a:t>
            </a:r>
          </a:p>
          <a:p>
            <a:pPr marL="625475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Storage tanks</a:t>
            </a:r>
          </a:p>
          <a:p>
            <a:pPr marL="625475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s-I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880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A0EA2-2611-A8E9-3CDC-86612F1BA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365" y="2155897"/>
            <a:ext cx="4827270" cy="83170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Data &amp; Methodology</a:t>
            </a:r>
            <a:endParaRPr lang="is-IS" sz="3600" dirty="0"/>
          </a:p>
        </p:txBody>
      </p:sp>
    </p:spTree>
    <p:extLst>
      <p:ext uri="{BB962C8B-B14F-4D97-AF65-F5344CB8AC3E}">
        <p14:creationId xmlns:p14="http://schemas.microsoft.com/office/powerpoint/2010/main" val="3820144370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FDCB3B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1202</Words>
  <Application>Microsoft Office PowerPoint</Application>
  <PresentationFormat>On-screen Show (16:9)</PresentationFormat>
  <Paragraphs>159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Roboto Slab</vt:lpstr>
      <vt:lpstr>Arial</vt:lpstr>
      <vt:lpstr>Verdana</vt:lpstr>
      <vt:lpstr>Roboto</vt:lpstr>
      <vt:lpstr>Proxima Nova</vt:lpstr>
      <vt:lpstr>Cambria Math</vt:lpstr>
      <vt:lpstr>Marina</vt:lpstr>
      <vt:lpstr>PowerPoint Presentation</vt:lpstr>
      <vt:lpstr>Agenda</vt:lpstr>
      <vt:lpstr>Motivation</vt:lpstr>
      <vt:lpstr>Background</vt:lpstr>
      <vt:lpstr>Þórshöfn</vt:lpstr>
      <vt:lpstr>Wind Energy</vt:lpstr>
      <vt:lpstr>Heat Pumps</vt:lpstr>
      <vt:lpstr>Thermal Storage</vt:lpstr>
      <vt:lpstr>Data &amp; Methodology</vt:lpstr>
      <vt:lpstr>Hot water demand model</vt:lpstr>
      <vt:lpstr>Linear Regression</vt:lpstr>
      <vt:lpstr>Wind Energy Potential in Þórshöfn</vt:lpstr>
      <vt:lpstr>Thermal storage capacity</vt:lpstr>
      <vt:lpstr>Cost optimization</vt:lpstr>
      <vt:lpstr>Results</vt:lpstr>
      <vt:lpstr>Hot water demand model</vt:lpstr>
      <vt:lpstr>PowerPoint Presentation</vt:lpstr>
      <vt:lpstr>Wind Power</vt:lpstr>
      <vt:lpstr>Thermal storage</vt:lpstr>
      <vt:lpstr>Thermal storage / Heat pump capacity</vt:lpstr>
      <vt:lpstr>PowerPoint Presentation</vt:lpstr>
      <vt:lpstr>Recommendation/25y total cost comparisons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%title%</dc:title>
  <dc:creator>Arnar Gylfi</dc:creator>
  <cp:lastModifiedBy>Arnar Gylfi</cp:lastModifiedBy>
  <cp:revision>5</cp:revision>
  <dcterms:modified xsi:type="dcterms:W3CDTF">2025-06-11T10:34:28Z</dcterms:modified>
</cp:coreProperties>
</file>