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5D2C54-1115-4729-B546-E860C7D6085E}" v="959" dt="2024-12-04T21:21:02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0392" autoAdjust="0"/>
  </p:normalViewPr>
  <p:slideViewPr>
    <p:cSldViewPr snapToGrid="0">
      <p:cViewPr>
        <p:scale>
          <a:sx n="75" d="100"/>
          <a:sy n="75" d="100"/>
        </p:scale>
        <p:origin x="946" y="43"/>
      </p:cViewPr>
      <p:guideLst/>
    </p:cSldViewPr>
  </p:slideViewPr>
  <p:outlineViewPr>
    <p:cViewPr>
      <p:scale>
        <a:sx n="33" d="100"/>
        <a:sy n="33" d="100"/>
      </p:scale>
      <p:origin x="0" y="-116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1858" y="-29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ar Gylfi" userId="61d7570c50a50215" providerId="LiveId" clId="{E55D2C54-1115-4729-B546-E860C7D6085E}"/>
    <pc:docChg chg="undo redo custSel addSld delSld modSld sldOrd">
      <pc:chgData name="Arnar Gylfi" userId="61d7570c50a50215" providerId="LiveId" clId="{E55D2C54-1115-4729-B546-E860C7D6085E}" dt="2024-12-04T21:32:49.152" v="4976" actId="20577"/>
      <pc:docMkLst>
        <pc:docMk/>
      </pc:docMkLst>
      <pc:sldChg chg="addSp delSp modSp new mod setBg addAnim modAnim delDesignElem">
        <pc:chgData name="Arnar Gylfi" userId="61d7570c50a50215" providerId="LiveId" clId="{E55D2C54-1115-4729-B546-E860C7D6085E}" dt="2024-12-04T20:59:14.656" v="3740"/>
        <pc:sldMkLst>
          <pc:docMk/>
          <pc:sldMk cId="1657769565" sldId="256"/>
        </pc:sldMkLst>
        <pc:spChg chg="mod">
          <ac:chgData name="Arnar Gylfi" userId="61d7570c50a50215" providerId="LiveId" clId="{E55D2C54-1115-4729-B546-E860C7D6085E}" dt="2024-12-04T14:54:16.896" v="764" actId="20577"/>
          <ac:spMkLst>
            <pc:docMk/>
            <pc:sldMk cId="1657769565" sldId="256"/>
            <ac:spMk id="2" creationId="{664D2E1C-33AD-F7D2-36D1-0F3E9F031A2D}"/>
          </ac:spMkLst>
        </pc:spChg>
        <pc:spChg chg="mod">
          <ac:chgData name="Arnar Gylfi" userId="61d7570c50a50215" providerId="LiveId" clId="{E55D2C54-1115-4729-B546-E860C7D6085E}" dt="2024-12-04T14:27:38.540" v="165" actId="20577"/>
          <ac:spMkLst>
            <pc:docMk/>
            <pc:sldMk cId="1657769565" sldId="256"/>
            <ac:spMk id="3" creationId="{F830CE13-999B-A96E-96FC-270D242DFEE8}"/>
          </ac:spMkLst>
        </pc:spChg>
        <pc:spChg chg="add mod">
          <ac:chgData name="Arnar Gylfi" userId="61d7570c50a50215" providerId="LiveId" clId="{E55D2C54-1115-4729-B546-E860C7D6085E}" dt="2024-12-04T15:17:58.936" v="1101" actId="1076"/>
          <ac:spMkLst>
            <pc:docMk/>
            <pc:sldMk cId="1657769565" sldId="256"/>
            <ac:spMk id="4" creationId="{6EBD6DFE-7849-7999-0793-DB54797ECBC0}"/>
          </ac:spMkLst>
        </pc:spChg>
        <pc:spChg chg="add del">
          <ac:chgData name="Arnar Gylfi" userId="61d7570c50a50215" providerId="LiveId" clId="{E55D2C54-1115-4729-B546-E860C7D6085E}" dt="2024-12-04T20:59:14.656" v="3740"/>
          <ac:spMkLst>
            <pc:docMk/>
            <pc:sldMk cId="1657769565" sldId="256"/>
            <ac:spMk id="8" creationId="{FBDCECDC-EEE3-4128-AA5E-82A8C08796E8}"/>
          </ac:spMkLst>
        </pc:spChg>
        <pc:spChg chg="add del">
          <ac:chgData name="Arnar Gylfi" userId="61d7570c50a50215" providerId="LiveId" clId="{E55D2C54-1115-4729-B546-E860C7D6085E}" dt="2024-12-04T20:59:14.656" v="3740"/>
          <ac:spMkLst>
            <pc:docMk/>
            <pc:sldMk cId="1657769565" sldId="256"/>
            <ac:spMk id="10" creationId="{4260EDE0-989C-4E16-AF94-F652294D828E}"/>
          </ac:spMkLst>
        </pc:spChg>
        <pc:spChg chg="add del">
          <ac:chgData name="Arnar Gylfi" userId="61d7570c50a50215" providerId="LiveId" clId="{E55D2C54-1115-4729-B546-E860C7D6085E}" dt="2024-12-04T20:59:14.656" v="3740"/>
          <ac:spMkLst>
            <pc:docMk/>
            <pc:sldMk cId="1657769565" sldId="256"/>
            <ac:spMk id="12" creationId="{1F3985C0-E548-44D2-B30E-F3E42DADE133}"/>
          </ac:spMkLst>
        </pc:spChg>
      </pc:sldChg>
      <pc:sldChg chg="addSp delSp modSp new mod setBg delDesignElem modNotesTx">
        <pc:chgData name="Arnar Gylfi" userId="61d7570c50a50215" providerId="LiveId" clId="{E55D2C54-1115-4729-B546-E860C7D6085E}" dt="2024-12-04T20:59:14.656" v="3740"/>
        <pc:sldMkLst>
          <pc:docMk/>
          <pc:sldMk cId="1498144773" sldId="257"/>
        </pc:sldMkLst>
        <pc:spChg chg="mod">
          <ac:chgData name="Arnar Gylfi" userId="61d7570c50a50215" providerId="LiveId" clId="{E55D2C54-1115-4729-B546-E860C7D6085E}" dt="2024-12-04T15:10:13.812" v="1096" actId="27636"/>
          <ac:spMkLst>
            <pc:docMk/>
            <pc:sldMk cId="1498144773" sldId="257"/>
            <ac:spMk id="2" creationId="{4C0ACF17-5EE8-F1DB-2038-515925C34170}"/>
          </ac:spMkLst>
        </pc:spChg>
        <pc:spChg chg="add del mod">
          <ac:chgData name="Arnar Gylfi" userId="61d7570c50a50215" providerId="LiveId" clId="{E55D2C54-1115-4729-B546-E860C7D6085E}" dt="2024-12-04T15:09:44.777" v="1088" actId="14100"/>
          <ac:spMkLst>
            <pc:docMk/>
            <pc:sldMk cId="1498144773" sldId="257"/>
            <ac:spMk id="3" creationId="{F6FCF8E1-66B2-F3C1-C79F-0215D254EFF2}"/>
          </ac:spMkLst>
        </pc:spChg>
        <pc:spChg chg="add mod">
          <ac:chgData name="Arnar Gylfi" userId="61d7570c50a50215" providerId="LiveId" clId="{E55D2C54-1115-4729-B546-E860C7D6085E}" dt="2024-12-04T14:24:27.443" v="108"/>
          <ac:spMkLst>
            <pc:docMk/>
            <pc:sldMk cId="1498144773" sldId="257"/>
            <ac:spMk id="4" creationId="{8561FCB1-EC1F-1CC5-D79C-9975E748B490}"/>
          </ac:spMkLst>
        </pc:spChg>
        <pc:spChg chg="add mod">
          <ac:chgData name="Arnar Gylfi" userId="61d7570c50a50215" providerId="LiveId" clId="{E55D2C54-1115-4729-B546-E860C7D6085E}" dt="2024-12-04T14:24:32.433" v="114"/>
          <ac:spMkLst>
            <pc:docMk/>
            <pc:sldMk cId="1498144773" sldId="257"/>
            <ac:spMk id="5" creationId="{AAE2B426-9CE7-D7C5-379A-400A693D02C2}"/>
          </ac:spMkLst>
        </pc:spChg>
        <pc:spChg chg="add mod">
          <ac:chgData name="Arnar Gylfi" userId="61d7570c50a50215" providerId="LiveId" clId="{E55D2C54-1115-4729-B546-E860C7D6085E}" dt="2024-12-04T15:32:27.891" v="1821" actId="20577"/>
          <ac:spMkLst>
            <pc:docMk/>
            <pc:sldMk cId="1498144773" sldId="257"/>
            <ac:spMk id="8" creationId="{CAFD881A-EA04-5DB5-4601-29307804D5AF}"/>
          </ac:spMkLst>
        </pc:spChg>
        <pc:spChg chg="add del">
          <ac:chgData name="Arnar Gylfi" userId="61d7570c50a50215" providerId="LiveId" clId="{E55D2C54-1115-4729-B546-E860C7D6085E}" dt="2024-12-04T20:59:14.656" v="3740"/>
          <ac:spMkLst>
            <pc:docMk/>
            <pc:sldMk cId="1498144773" sldId="257"/>
            <ac:spMk id="12" creationId="{3DE3B93A-6105-4E0D-ABE7-1711117A80FC}"/>
          </ac:spMkLst>
        </pc:spChg>
        <pc:spChg chg="add del">
          <ac:chgData name="Arnar Gylfi" userId="61d7570c50a50215" providerId="LiveId" clId="{E55D2C54-1115-4729-B546-E860C7D6085E}" dt="2024-12-04T20:59:14.656" v="3740"/>
          <ac:spMkLst>
            <pc:docMk/>
            <pc:sldMk cId="1498144773" sldId="257"/>
            <ac:spMk id="14" creationId="{1924D57B-FEC9-4779-B514-732685B876E8}"/>
          </ac:spMkLst>
        </pc:spChg>
        <pc:spChg chg="add del">
          <ac:chgData name="Arnar Gylfi" userId="61d7570c50a50215" providerId="LiveId" clId="{E55D2C54-1115-4729-B546-E860C7D6085E}" dt="2024-12-04T20:59:14.656" v="3740"/>
          <ac:spMkLst>
            <pc:docMk/>
            <pc:sldMk cId="1498144773" sldId="257"/>
            <ac:spMk id="16" creationId="{55EFD2BD-6E0E-4450-A3FF-5D1EA322A38B}"/>
          </ac:spMkLst>
        </pc:spChg>
        <pc:picChg chg="add mod">
          <ac:chgData name="Arnar Gylfi" userId="61d7570c50a50215" providerId="LiveId" clId="{E55D2C54-1115-4729-B546-E860C7D6085E}" dt="2024-12-04T15:10:21.176" v="1098" actId="14100"/>
          <ac:picMkLst>
            <pc:docMk/>
            <pc:sldMk cId="1498144773" sldId="257"/>
            <ac:picMk id="7" creationId="{5510E0A3-1C35-C3F8-39E2-EEB7A353A743}"/>
          </ac:picMkLst>
        </pc:picChg>
      </pc:sldChg>
      <pc:sldChg chg="addSp delSp modSp new add del mod setBg delDesignElem modNotesTx">
        <pc:chgData name="Arnar Gylfi" userId="61d7570c50a50215" providerId="LiveId" clId="{E55D2C54-1115-4729-B546-E860C7D6085E}" dt="2024-12-04T21:20:41.527" v="4791" actId="20577"/>
        <pc:sldMkLst>
          <pc:docMk/>
          <pc:sldMk cId="559299350" sldId="258"/>
        </pc:sldMkLst>
        <pc:spChg chg="mod">
          <ac:chgData name="Arnar Gylfi" userId="61d7570c50a50215" providerId="LiveId" clId="{E55D2C54-1115-4729-B546-E860C7D6085E}" dt="2024-12-04T20:49:10.221" v="3565" actId="14100"/>
          <ac:spMkLst>
            <pc:docMk/>
            <pc:sldMk cId="559299350" sldId="258"/>
            <ac:spMk id="2" creationId="{67E5C85B-0859-4ADA-4AC6-A14BDBBC10B3}"/>
          </ac:spMkLst>
        </pc:spChg>
        <pc:spChg chg="mod ord">
          <ac:chgData name="Arnar Gylfi" userId="61d7570c50a50215" providerId="LiveId" clId="{E55D2C54-1115-4729-B546-E860C7D6085E}" dt="2024-12-04T20:49:12.940" v="3566" actId="1076"/>
          <ac:spMkLst>
            <pc:docMk/>
            <pc:sldMk cId="559299350" sldId="258"/>
            <ac:spMk id="3" creationId="{6FFBFE00-0113-19C1-AEB3-E2813802B10E}"/>
          </ac:spMkLst>
        </pc:spChg>
        <pc:spChg chg="add mod">
          <ac:chgData name="Arnar Gylfi" userId="61d7570c50a50215" providerId="LiveId" clId="{E55D2C54-1115-4729-B546-E860C7D6085E}" dt="2024-12-04T17:08:45.573" v="3341" actId="20577"/>
          <ac:spMkLst>
            <pc:docMk/>
            <pc:sldMk cId="559299350" sldId="258"/>
            <ac:spMk id="6" creationId="{2CB98D0F-C272-987C-AC94-FC44268594C4}"/>
          </ac:spMkLst>
        </pc:spChg>
        <pc:spChg chg="add del mod">
          <ac:chgData name="Arnar Gylfi" userId="61d7570c50a50215" providerId="LiveId" clId="{E55D2C54-1115-4729-B546-E860C7D6085E}" dt="2024-12-04T15:38:03.197" v="2357" actId="478"/>
          <ac:spMkLst>
            <pc:docMk/>
            <pc:sldMk cId="559299350" sldId="258"/>
            <ac:spMk id="7" creationId="{95B86EF2-7D4B-BB7B-8231-BA04555CB4CA}"/>
          </ac:spMkLst>
        </pc:spChg>
        <pc:spChg chg="add del">
          <ac:chgData name="Arnar Gylfi" userId="61d7570c50a50215" providerId="LiveId" clId="{E55D2C54-1115-4729-B546-E860C7D6085E}" dt="2024-12-04T15:40:48.316" v="2440" actId="478"/>
          <ac:spMkLst>
            <pc:docMk/>
            <pc:sldMk cId="559299350" sldId="258"/>
            <ac:spMk id="8" creationId="{BF0E7B22-F151-7582-5DAA-9E7DAC4DB8F4}"/>
          </ac:spMkLst>
        </pc:spChg>
        <pc:spChg chg="add mod">
          <ac:chgData name="Arnar Gylfi" userId="61d7570c50a50215" providerId="LiveId" clId="{E55D2C54-1115-4729-B546-E860C7D6085E}" dt="2024-12-04T15:40:41.778" v="2438"/>
          <ac:spMkLst>
            <pc:docMk/>
            <pc:sldMk cId="559299350" sldId="258"/>
            <ac:spMk id="9" creationId="{758A9B68-A11B-3A0C-D337-7EB2A58E5976}"/>
          </ac:spMkLst>
        </pc:spChg>
        <pc:spChg chg="add del">
          <ac:chgData name="Arnar Gylfi" userId="61d7570c50a50215" providerId="LiveId" clId="{E55D2C54-1115-4729-B546-E860C7D6085E}" dt="2024-12-04T15:29:53.602" v="1545" actId="26606"/>
          <ac:spMkLst>
            <pc:docMk/>
            <pc:sldMk cId="559299350" sldId="258"/>
            <ac:spMk id="10" creationId="{3DE3B93A-6105-4E0D-ABE7-1711117A80FC}"/>
          </ac:spMkLst>
        </pc:spChg>
        <pc:spChg chg="add">
          <ac:chgData name="Arnar Gylfi" userId="61d7570c50a50215" providerId="LiveId" clId="{E55D2C54-1115-4729-B546-E860C7D6085E}" dt="2024-12-04T15:40:50.972" v="2442"/>
          <ac:spMkLst>
            <pc:docMk/>
            <pc:sldMk cId="559299350" sldId="258"/>
            <ac:spMk id="11" creationId="{0169AE03-76BB-903D-D32E-EDD4B605F687}"/>
          </ac:spMkLst>
        </pc:spChg>
        <pc:spChg chg="add del">
          <ac:chgData name="Arnar Gylfi" userId="61d7570c50a50215" providerId="LiveId" clId="{E55D2C54-1115-4729-B546-E860C7D6085E}" dt="2024-12-04T15:29:53.602" v="1545" actId="26606"/>
          <ac:spMkLst>
            <pc:docMk/>
            <pc:sldMk cId="559299350" sldId="258"/>
            <ac:spMk id="12" creationId="{1924D57B-FEC9-4779-B514-732685B876E8}"/>
          </ac:spMkLst>
        </pc:spChg>
        <pc:spChg chg="add mod">
          <ac:chgData name="Arnar Gylfi" userId="61d7570c50a50215" providerId="LiveId" clId="{E55D2C54-1115-4729-B546-E860C7D6085E}" dt="2024-12-04T15:40:54.739" v="2446" actId="1038"/>
          <ac:spMkLst>
            <pc:docMk/>
            <pc:sldMk cId="559299350" sldId="258"/>
            <ac:spMk id="13" creationId="{27FAABE1-6EC8-AB4D-1DB1-F29092E7B832}"/>
          </ac:spMkLst>
        </pc:spChg>
        <pc:spChg chg="add del">
          <ac:chgData name="Arnar Gylfi" userId="61d7570c50a50215" providerId="LiveId" clId="{E55D2C54-1115-4729-B546-E860C7D6085E}" dt="2024-12-04T15:29:53.602" v="1545" actId="26606"/>
          <ac:spMkLst>
            <pc:docMk/>
            <pc:sldMk cId="559299350" sldId="258"/>
            <ac:spMk id="14" creationId="{55EFD2BD-6E0E-4450-A3FF-5D1EA322A38B}"/>
          </ac:spMkLst>
        </pc:spChg>
        <pc:spChg chg="add">
          <ac:chgData name="Arnar Gylfi" userId="61d7570c50a50215" providerId="LiveId" clId="{E55D2C54-1115-4729-B546-E860C7D6085E}" dt="2024-12-04T15:40:56.594" v="2450"/>
          <ac:spMkLst>
            <pc:docMk/>
            <pc:sldMk cId="559299350" sldId="258"/>
            <ac:spMk id="15" creationId="{159BB915-F50E-C7D5-59A0-8E50B2AED899}"/>
          </ac:spMkLst>
        </pc:spChg>
        <pc:spChg chg="add">
          <ac:chgData name="Arnar Gylfi" userId="61d7570c50a50215" providerId="LiveId" clId="{E55D2C54-1115-4729-B546-E860C7D6085E}" dt="2024-12-04T15:40:58.465" v="2453"/>
          <ac:spMkLst>
            <pc:docMk/>
            <pc:sldMk cId="559299350" sldId="258"/>
            <ac:spMk id="16" creationId="{4CAF3D37-B1A9-C424-9A1B-2CA270B0D4C7}"/>
          </ac:spMkLst>
        </pc:spChg>
        <pc:spChg chg="add">
          <ac:chgData name="Arnar Gylfi" userId="61d7570c50a50215" providerId="LiveId" clId="{E55D2C54-1115-4729-B546-E860C7D6085E}" dt="2024-12-04T15:41:00.681" v="2454"/>
          <ac:spMkLst>
            <pc:docMk/>
            <pc:sldMk cId="559299350" sldId="258"/>
            <ac:spMk id="17" creationId="{59FD503F-A230-B667-751C-3B9E71DE89A5}"/>
          </ac:spMkLst>
        </pc:spChg>
        <pc:spChg chg="add">
          <ac:chgData name="Arnar Gylfi" userId="61d7570c50a50215" providerId="LiveId" clId="{E55D2C54-1115-4729-B546-E860C7D6085E}" dt="2024-12-04T15:41:04.054" v="2455"/>
          <ac:spMkLst>
            <pc:docMk/>
            <pc:sldMk cId="559299350" sldId="258"/>
            <ac:spMk id="18" creationId="{BE7CDCCB-D8C6-00B6-31A0-71A25411F98D}"/>
          </ac:spMkLst>
        </pc:spChg>
        <pc:spChg chg="add del">
          <ac:chgData name="Arnar Gylfi" userId="61d7570c50a50215" providerId="LiveId" clId="{E55D2C54-1115-4729-B546-E860C7D6085E}" dt="2024-12-04T15:30:10.813" v="1559" actId="26606"/>
          <ac:spMkLst>
            <pc:docMk/>
            <pc:sldMk cId="559299350" sldId="258"/>
            <ac:spMk id="19" creationId="{44CC594A-A820-450F-B363-C19201FCFEC6}"/>
          </ac:spMkLst>
        </pc:spChg>
        <pc:spChg chg="add">
          <ac:chgData name="Arnar Gylfi" userId="61d7570c50a50215" providerId="LiveId" clId="{E55D2C54-1115-4729-B546-E860C7D6085E}" dt="2024-12-04T15:41:08.909" v="2459"/>
          <ac:spMkLst>
            <pc:docMk/>
            <pc:sldMk cId="559299350" sldId="258"/>
            <ac:spMk id="20" creationId="{DF2F4FE3-94D2-F1F4-4E9B-D61A085E7688}"/>
          </ac:spMkLst>
        </pc:spChg>
        <pc:spChg chg="add del">
          <ac:chgData name="Arnar Gylfi" userId="61d7570c50a50215" providerId="LiveId" clId="{E55D2C54-1115-4729-B546-E860C7D6085E}" dt="2024-12-04T15:30:10.813" v="1559" actId="26606"/>
          <ac:spMkLst>
            <pc:docMk/>
            <pc:sldMk cId="559299350" sldId="258"/>
            <ac:spMk id="21" creationId="{59FAB3DA-E9ED-4574-ABCC-378BC0FF1BBC}"/>
          </ac:spMkLst>
        </pc:spChg>
        <pc:spChg chg="add">
          <ac:chgData name="Arnar Gylfi" userId="61d7570c50a50215" providerId="LiveId" clId="{E55D2C54-1115-4729-B546-E860C7D6085E}" dt="2024-12-04T15:41:38.349" v="2497"/>
          <ac:spMkLst>
            <pc:docMk/>
            <pc:sldMk cId="559299350" sldId="258"/>
            <ac:spMk id="22" creationId="{9FBCEF1D-A82D-AA7F-B9ED-8B6D6A0A5ACD}"/>
          </ac:spMkLst>
        </pc:spChg>
        <pc:spChg chg="add del">
          <ac:chgData name="Arnar Gylfi" userId="61d7570c50a50215" providerId="LiveId" clId="{E55D2C54-1115-4729-B546-E860C7D6085E}" dt="2024-12-04T15:30:10.813" v="1559" actId="26606"/>
          <ac:spMkLst>
            <pc:docMk/>
            <pc:sldMk cId="559299350" sldId="258"/>
            <ac:spMk id="23" creationId="{53B8D6B0-55D6-48DC-86D8-FD95D5F118AB}"/>
          </ac:spMkLst>
        </pc:spChg>
        <pc:spChg chg="add del">
          <ac:chgData name="Arnar Gylfi" userId="61d7570c50a50215" providerId="LiveId" clId="{E55D2C54-1115-4729-B546-E860C7D6085E}" dt="2024-12-04T15:30:09.953" v="1554" actId="26606"/>
          <ac:spMkLst>
            <pc:docMk/>
            <pc:sldMk cId="559299350" sldId="258"/>
            <ac:spMk id="25" creationId="{7EE378F3-9642-471B-8215-AA32884221B4}"/>
          </ac:spMkLst>
        </pc:spChg>
        <pc:spChg chg="add del">
          <ac:chgData name="Arnar Gylfi" userId="61d7570c50a50215" providerId="LiveId" clId="{E55D2C54-1115-4729-B546-E860C7D6085E}" dt="2024-12-04T15:30:09.953" v="1554" actId="26606"/>
          <ac:spMkLst>
            <pc:docMk/>
            <pc:sldMk cId="559299350" sldId="258"/>
            <ac:spMk id="26" creationId="{26405F82-F7FB-4124-AE2B-3D69A007C129}"/>
          </ac:spMkLst>
        </pc:spChg>
        <pc:spChg chg="add del">
          <ac:chgData name="Arnar Gylfi" userId="61d7570c50a50215" providerId="LiveId" clId="{E55D2C54-1115-4729-B546-E860C7D6085E}" dt="2024-12-04T15:30:09.953" v="1554" actId="26606"/>
          <ac:spMkLst>
            <pc:docMk/>
            <pc:sldMk cId="559299350" sldId="258"/>
            <ac:spMk id="27" creationId="{AAAE29FD-C3A6-46E4-BF94-132A4C4EE2E0}"/>
          </ac:spMkLst>
        </pc:spChg>
        <pc:spChg chg="add del">
          <ac:chgData name="Arnar Gylfi" userId="61d7570c50a50215" providerId="LiveId" clId="{E55D2C54-1115-4729-B546-E860C7D6085E}" dt="2024-12-04T15:30:07.410" v="1548" actId="26606"/>
          <ac:spMkLst>
            <pc:docMk/>
            <pc:sldMk cId="559299350" sldId="258"/>
            <ac:spMk id="28" creationId="{10162E77-11AD-44A7-84EC-40C59EEFBD2E}"/>
          </ac:spMkLst>
        </pc:spChg>
        <pc:spChg chg="add del">
          <ac:chgData name="Arnar Gylfi" userId="61d7570c50a50215" providerId="LiveId" clId="{E55D2C54-1115-4729-B546-E860C7D6085E}" dt="2024-12-04T15:30:10.564" v="1556" actId="26606"/>
          <ac:spMkLst>
            <pc:docMk/>
            <pc:sldMk cId="559299350" sldId="258"/>
            <ac:spMk id="29" creationId="{52ABB703-2B0E-4C3B-B4A2-F3973548E561}"/>
          </ac:spMkLst>
        </pc:spChg>
        <pc:spChg chg="add del">
          <ac:chgData name="Arnar Gylfi" userId="61d7570c50a50215" providerId="LiveId" clId="{E55D2C54-1115-4729-B546-E860C7D6085E}" dt="2024-12-04T15:30:07.410" v="1548" actId="26606"/>
          <ac:spMkLst>
            <pc:docMk/>
            <pc:sldMk cId="559299350" sldId="258"/>
            <ac:spMk id="32" creationId="{6329CBCE-21AE-419D-AC1F-8ACF510A6670}"/>
          </ac:spMkLst>
        </pc:spChg>
        <pc:spChg chg="add del">
          <ac:chgData name="Arnar Gylfi" userId="61d7570c50a50215" providerId="LiveId" clId="{E55D2C54-1115-4729-B546-E860C7D6085E}" dt="2024-12-04T15:30:10.564" v="1556" actId="26606"/>
          <ac:spMkLst>
            <pc:docMk/>
            <pc:sldMk cId="559299350" sldId="258"/>
            <ac:spMk id="33" creationId="{E95DA498-D9A2-4DA9-B9DA-B3776E08CF7E}"/>
          </ac:spMkLst>
        </pc:spChg>
        <pc:spChg chg="add del">
          <ac:chgData name="Arnar Gylfi" userId="61d7570c50a50215" providerId="LiveId" clId="{E55D2C54-1115-4729-B546-E860C7D6085E}" dt="2024-12-04T15:30:07.410" v="1548" actId="26606"/>
          <ac:spMkLst>
            <pc:docMk/>
            <pc:sldMk cId="559299350" sldId="258"/>
            <ac:spMk id="34" creationId="{FF2DA012-1414-493D-888F-5D99D0BDA322}"/>
          </ac:spMkLst>
        </pc:spChg>
        <pc:spChg chg="add del">
          <ac:chgData name="Arnar Gylfi" userId="61d7570c50a50215" providerId="LiveId" clId="{E55D2C54-1115-4729-B546-E860C7D6085E}" dt="2024-12-04T15:30:10.564" v="1556" actId="26606"/>
          <ac:spMkLst>
            <pc:docMk/>
            <pc:sldMk cId="559299350" sldId="258"/>
            <ac:spMk id="35" creationId="{82A73093-4B9D-420D-B17E-52293703A1D4}"/>
          </ac:spMkLst>
        </pc:spChg>
        <pc:spChg chg="add del">
          <ac:chgData name="Arnar Gylfi" userId="61d7570c50a50215" providerId="LiveId" clId="{E55D2C54-1115-4729-B546-E860C7D6085E}" dt="2024-12-04T15:30:10.794" v="1558" actId="26606"/>
          <ac:spMkLst>
            <pc:docMk/>
            <pc:sldMk cId="559299350" sldId="258"/>
            <ac:spMk id="37" creationId="{3DE3B93A-6105-4E0D-ABE7-1711117A80FC}"/>
          </ac:spMkLst>
        </pc:spChg>
        <pc:spChg chg="add del">
          <ac:chgData name="Arnar Gylfi" userId="61d7570c50a50215" providerId="LiveId" clId="{E55D2C54-1115-4729-B546-E860C7D6085E}" dt="2024-12-04T15:30:10.794" v="1558" actId="26606"/>
          <ac:spMkLst>
            <pc:docMk/>
            <pc:sldMk cId="559299350" sldId="258"/>
            <ac:spMk id="38" creationId="{1924D57B-FEC9-4779-B514-732685B876E8}"/>
          </ac:spMkLst>
        </pc:spChg>
        <pc:spChg chg="add del">
          <ac:chgData name="Arnar Gylfi" userId="61d7570c50a50215" providerId="LiveId" clId="{E55D2C54-1115-4729-B546-E860C7D6085E}" dt="2024-12-04T15:30:10.794" v="1558" actId="26606"/>
          <ac:spMkLst>
            <pc:docMk/>
            <pc:sldMk cId="559299350" sldId="258"/>
            <ac:spMk id="39" creationId="{55EFD2BD-6E0E-4450-A3FF-5D1EA322A38B}"/>
          </ac:spMkLst>
        </pc:spChg>
        <pc:spChg chg="add mod">
          <ac:chgData name="Arnar Gylfi" userId="61d7570c50a50215" providerId="LiveId" clId="{E55D2C54-1115-4729-B546-E860C7D6085E}" dt="2024-12-04T20:49:45.348" v="3617" actId="20577"/>
          <ac:spMkLst>
            <pc:docMk/>
            <pc:sldMk cId="559299350" sldId="258"/>
            <ac:spMk id="40" creationId="{1DEF607E-FD8C-0C9B-C277-AC286CF8D8E4}"/>
          </ac:spMkLst>
        </pc:spChg>
        <pc:spChg chg="add del">
          <ac:chgData name="Arnar Gylfi" userId="61d7570c50a50215" providerId="LiveId" clId="{E55D2C54-1115-4729-B546-E860C7D6085E}" dt="2024-12-04T15:30:17.152" v="1562" actId="26606"/>
          <ac:spMkLst>
            <pc:docMk/>
            <pc:sldMk cId="559299350" sldId="258"/>
            <ac:spMk id="41" creationId="{284B70D5-875B-433D-BDBD-1522A85D6C1D}"/>
          </ac:spMkLst>
        </pc:spChg>
        <pc:spChg chg="add del">
          <ac:chgData name="Arnar Gylfi" userId="61d7570c50a50215" providerId="LiveId" clId="{E55D2C54-1115-4729-B546-E860C7D6085E}" dt="2024-12-04T15:30:17.152" v="1562" actId="26606"/>
          <ac:spMkLst>
            <pc:docMk/>
            <pc:sldMk cId="559299350" sldId="258"/>
            <ac:spMk id="43" creationId="{1E299956-A9E7-4FC1-A0B1-D590CA9730E8}"/>
          </ac:spMkLst>
        </pc:spChg>
        <pc:spChg chg="add del">
          <ac:chgData name="Arnar Gylfi" userId="61d7570c50a50215" providerId="LiveId" clId="{E55D2C54-1115-4729-B546-E860C7D6085E}" dt="2024-12-04T15:30:17.152" v="1562" actId="26606"/>
          <ac:spMkLst>
            <pc:docMk/>
            <pc:sldMk cId="559299350" sldId="258"/>
            <ac:spMk id="44" creationId="{17FC539C-B783-4B03-9F9E-D13430F3F64F}"/>
          </ac:spMkLst>
        </pc:spChg>
        <pc:spChg chg="add del">
          <ac:chgData name="Arnar Gylfi" userId="61d7570c50a50215" providerId="LiveId" clId="{E55D2C54-1115-4729-B546-E860C7D6085E}" dt="2024-12-04T20:59:14.656" v="3740"/>
          <ac:spMkLst>
            <pc:docMk/>
            <pc:sldMk cId="559299350" sldId="258"/>
            <ac:spMk id="49" creationId="{3DE3B93A-6105-4E0D-ABE7-1711117A80FC}"/>
          </ac:spMkLst>
        </pc:spChg>
        <pc:spChg chg="add del">
          <ac:chgData name="Arnar Gylfi" userId="61d7570c50a50215" providerId="LiveId" clId="{E55D2C54-1115-4729-B546-E860C7D6085E}" dt="2024-12-04T20:59:14.656" v="3740"/>
          <ac:spMkLst>
            <pc:docMk/>
            <pc:sldMk cId="559299350" sldId="258"/>
            <ac:spMk id="51" creationId="{1924D57B-FEC9-4779-B514-732685B876E8}"/>
          </ac:spMkLst>
        </pc:spChg>
        <pc:spChg chg="add del">
          <ac:chgData name="Arnar Gylfi" userId="61d7570c50a50215" providerId="LiveId" clId="{E55D2C54-1115-4729-B546-E860C7D6085E}" dt="2024-12-04T20:59:14.656" v="3740"/>
          <ac:spMkLst>
            <pc:docMk/>
            <pc:sldMk cId="559299350" sldId="258"/>
            <ac:spMk id="53" creationId="{55EFD2BD-6E0E-4450-A3FF-5D1EA322A38B}"/>
          </ac:spMkLst>
        </pc:spChg>
        <pc:picChg chg="add mod ord">
          <ac:chgData name="Arnar Gylfi" userId="61d7570c50a50215" providerId="LiveId" clId="{E55D2C54-1115-4729-B546-E860C7D6085E}" dt="2024-12-04T17:29:54.928" v="3469" actId="1076"/>
          <ac:picMkLst>
            <pc:docMk/>
            <pc:sldMk cId="559299350" sldId="258"/>
            <ac:picMk id="5" creationId="{44A811B0-F093-CA07-8328-E17A11B4F0C7}"/>
          </ac:picMkLst>
        </pc:picChg>
        <pc:picChg chg="add mod">
          <ac:chgData name="Arnar Gylfi" userId="61d7570c50a50215" providerId="LiveId" clId="{E55D2C54-1115-4729-B546-E860C7D6085E}" dt="2024-12-04T17:29:54.928" v="3469" actId="1076"/>
          <ac:picMkLst>
            <pc:docMk/>
            <pc:sldMk cId="559299350" sldId="258"/>
            <ac:picMk id="36" creationId="{70D36662-A61F-E65A-CCDB-B801127A990E}"/>
          </ac:picMkLst>
        </pc:picChg>
        <pc:picChg chg="add mod">
          <ac:chgData name="Arnar Gylfi" userId="61d7570c50a50215" providerId="LiveId" clId="{E55D2C54-1115-4729-B546-E860C7D6085E}" dt="2024-12-04T20:49:18.115" v="3569" actId="1076"/>
          <ac:picMkLst>
            <pc:docMk/>
            <pc:sldMk cId="559299350" sldId="258"/>
            <ac:picMk id="2061" creationId="{C3EE7576-F205-F630-692B-4AB8D469E003}"/>
          </ac:picMkLst>
        </pc:picChg>
        <pc:cxnChg chg="add del">
          <ac:chgData name="Arnar Gylfi" userId="61d7570c50a50215" providerId="LiveId" clId="{E55D2C54-1115-4729-B546-E860C7D6085E}" dt="2024-12-04T15:30:07.410" v="1548" actId="26606"/>
          <ac:cxnSpMkLst>
            <pc:docMk/>
            <pc:sldMk cId="559299350" sldId="258"/>
            <ac:cxnSpMk id="30" creationId="{5AB158E9-1B40-4CD6-95F0-95CA11DF7B7A}"/>
          </ac:cxnSpMkLst>
        </pc:cxnChg>
        <pc:cxnChg chg="add del">
          <ac:chgData name="Arnar Gylfi" userId="61d7570c50a50215" providerId="LiveId" clId="{E55D2C54-1115-4729-B546-E860C7D6085E}" dt="2024-12-04T15:30:10.564" v="1556" actId="26606"/>
          <ac:cxnSpMkLst>
            <pc:docMk/>
            <pc:sldMk cId="559299350" sldId="258"/>
            <ac:cxnSpMk id="31" creationId="{9C21570E-E159-49A6-9891-FA397B7A92D3}"/>
          </ac:cxnSpMkLst>
        </pc:cxnChg>
        <pc:cxnChg chg="add del">
          <ac:chgData name="Arnar Gylfi" userId="61d7570c50a50215" providerId="LiveId" clId="{E55D2C54-1115-4729-B546-E860C7D6085E}" dt="2024-12-04T15:30:17.152" v="1562" actId="26606"/>
          <ac:cxnSpMkLst>
            <pc:docMk/>
            <pc:sldMk cId="559299350" sldId="258"/>
            <ac:cxnSpMk id="42" creationId="{C947DF4A-614C-4B4C-8B80-E5B9D8E8CFED}"/>
          </ac:cxnSpMkLst>
        </pc:cxnChg>
      </pc:sldChg>
      <pc:sldChg chg="modSp new del mod">
        <pc:chgData name="Arnar Gylfi" userId="61d7570c50a50215" providerId="LiveId" clId="{E55D2C54-1115-4729-B546-E860C7D6085E}" dt="2024-12-04T14:36:50.343" v="722" actId="47"/>
        <pc:sldMkLst>
          <pc:docMk/>
          <pc:sldMk cId="3282880370" sldId="258"/>
        </pc:sldMkLst>
        <pc:spChg chg="mod">
          <ac:chgData name="Arnar Gylfi" userId="61d7570c50a50215" providerId="LiveId" clId="{E55D2C54-1115-4729-B546-E860C7D6085E}" dt="2024-12-04T14:36:33.409" v="721" actId="20577"/>
          <ac:spMkLst>
            <pc:docMk/>
            <pc:sldMk cId="3282880370" sldId="258"/>
            <ac:spMk id="2" creationId="{6AA7EC4F-284B-2B92-3281-35420699B374}"/>
          </ac:spMkLst>
        </pc:spChg>
      </pc:sldChg>
      <pc:sldChg chg="modSp new mod ord">
        <pc:chgData name="Arnar Gylfi" userId="61d7570c50a50215" providerId="LiveId" clId="{E55D2C54-1115-4729-B546-E860C7D6085E}" dt="2024-12-04T20:59:14.656" v="3740"/>
        <pc:sldMkLst>
          <pc:docMk/>
          <pc:sldMk cId="1006739706" sldId="259"/>
        </pc:sldMkLst>
        <pc:spChg chg="mod">
          <ac:chgData name="Arnar Gylfi" userId="61d7570c50a50215" providerId="LiveId" clId="{E55D2C54-1115-4729-B546-E860C7D6085E}" dt="2024-12-04T20:59:14.656" v="3740"/>
          <ac:spMkLst>
            <pc:docMk/>
            <pc:sldMk cId="1006739706" sldId="259"/>
            <ac:spMk id="2" creationId="{B243BAEE-0362-E334-5E9D-1FD34FCB498E}"/>
          </ac:spMkLst>
        </pc:spChg>
        <pc:spChg chg="mod">
          <ac:chgData name="Arnar Gylfi" userId="61d7570c50a50215" providerId="LiveId" clId="{E55D2C54-1115-4729-B546-E860C7D6085E}" dt="2024-12-04T20:59:14.656" v="3740"/>
          <ac:spMkLst>
            <pc:docMk/>
            <pc:sldMk cId="1006739706" sldId="259"/>
            <ac:spMk id="3" creationId="{E1A73965-15EB-F95B-A5E3-49584ECD700D}"/>
          </ac:spMkLst>
        </pc:spChg>
      </pc:sldChg>
      <pc:sldChg chg="addSp delSp modSp new mod ord setBg delDesignElem modNotesTx">
        <pc:chgData name="Arnar Gylfi" userId="61d7570c50a50215" providerId="LiveId" clId="{E55D2C54-1115-4729-B546-E860C7D6085E}" dt="2024-12-04T21:32:49.152" v="4976" actId="20577"/>
        <pc:sldMkLst>
          <pc:docMk/>
          <pc:sldMk cId="3775039918" sldId="260"/>
        </pc:sldMkLst>
        <pc:spChg chg="mod">
          <ac:chgData name="Arnar Gylfi" userId="61d7570c50a50215" providerId="LiveId" clId="{E55D2C54-1115-4729-B546-E860C7D6085E}" dt="2024-12-04T17:33:39.419" v="3500" actId="26606"/>
          <ac:spMkLst>
            <pc:docMk/>
            <pc:sldMk cId="3775039918" sldId="260"/>
            <ac:spMk id="2" creationId="{5202C2B2-4CEB-1B50-7C2C-95E6D2A248F3}"/>
          </ac:spMkLst>
        </pc:spChg>
        <pc:spChg chg="del">
          <ac:chgData name="Arnar Gylfi" userId="61d7570c50a50215" providerId="LiveId" clId="{E55D2C54-1115-4729-B546-E860C7D6085E}" dt="2024-12-04T17:31:54.244" v="3478" actId="22"/>
          <ac:spMkLst>
            <pc:docMk/>
            <pc:sldMk cId="3775039918" sldId="260"/>
            <ac:spMk id="3" creationId="{7B5AD746-81FA-E1D5-CE50-B50B25165144}"/>
          </ac:spMkLst>
        </pc:spChg>
        <pc:spChg chg="add del">
          <ac:chgData name="Arnar Gylfi" userId="61d7570c50a50215" providerId="LiveId" clId="{E55D2C54-1115-4729-B546-E860C7D6085E}" dt="2024-12-04T20:14:07.854" v="3504" actId="26606"/>
          <ac:spMkLst>
            <pc:docMk/>
            <pc:sldMk cId="3775039918" sldId="260"/>
            <ac:spMk id="9" creationId="{BB2B8762-61F0-4F1B-9364-D633EE9D6AF5}"/>
          </ac:spMkLst>
        </pc:spChg>
        <pc:spChg chg="add del">
          <ac:chgData name="Arnar Gylfi" userId="61d7570c50a50215" providerId="LiveId" clId="{E55D2C54-1115-4729-B546-E860C7D6085E}" dt="2024-12-04T20:14:07.854" v="3504" actId="26606"/>
          <ac:spMkLst>
            <pc:docMk/>
            <pc:sldMk cId="3775039918" sldId="260"/>
            <ac:spMk id="10" creationId="{E97675C8-1328-460C-9EBF-6B446B67EAD3}"/>
          </ac:spMkLst>
        </pc:spChg>
        <pc:spChg chg="add del">
          <ac:chgData name="Arnar Gylfi" userId="61d7570c50a50215" providerId="LiveId" clId="{E55D2C54-1115-4729-B546-E860C7D6085E}" dt="2024-12-04T17:33:34.021" v="3497" actId="26606"/>
          <ac:spMkLst>
            <pc:docMk/>
            <pc:sldMk cId="3775039918" sldId="260"/>
            <ac:spMk id="11" creationId="{1C28450E-8146-DF9E-E685-58C7DBB9D932}"/>
          </ac:spMkLst>
        </pc:spChg>
        <pc:spChg chg="add del">
          <ac:chgData name="Arnar Gylfi" userId="61d7570c50a50215" providerId="LiveId" clId="{E55D2C54-1115-4729-B546-E860C7D6085E}" dt="2024-12-04T17:32:20.273" v="3481" actId="26606"/>
          <ac:spMkLst>
            <pc:docMk/>
            <pc:sldMk cId="3775039918" sldId="260"/>
            <ac:spMk id="12" creationId="{BB2B8762-61F0-4F1B-9364-D633EE9D6AF5}"/>
          </ac:spMkLst>
        </pc:spChg>
        <pc:spChg chg="add del">
          <ac:chgData name="Arnar Gylfi" userId="61d7570c50a50215" providerId="LiveId" clId="{E55D2C54-1115-4729-B546-E860C7D6085E}" dt="2024-12-04T17:32:20.273" v="3481" actId="26606"/>
          <ac:spMkLst>
            <pc:docMk/>
            <pc:sldMk cId="3775039918" sldId="260"/>
            <ac:spMk id="14" creationId="{E97675C8-1328-460C-9EBF-6B446B67EAD3}"/>
          </ac:spMkLst>
        </pc:spChg>
        <pc:spChg chg="add del">
          <ac:chgData name="Arnar Gylfi" userId="61d7570c50a50215" providerId="LiveId" clId="{E55D2C54-1115-4729-B546-E860C7D6085E}" dt="2024-12-04T20:14:07.854" v="3504" actId="26606"/>
          <ac:spMkLst>
            <pc:docMk/>
            <pc:sldMk cId="3775039918" sldId="260"/>
            <ac:spMk id="15" creationId="{2AD83CFE-1CA3-4832-A4B9-C48CD1347C03}"/>
          </ac:spMkLst>
        </pc:spChg>
        <pc:spChg chg="add del">
          <ac:chgData name="Arnar Gylfi" userId="61d7570c50a50215" providerId="LiveId" clId="{E55D2C54-1115-4729-B546-E860C7D6085E}" dt="2024-12-04T20:14:07.854" v="3504" actId="26606"/>
          <ac:spMkLst>
            <pc:docMk/>
            <pc:sldMk cId="3775039918" sldId="260"/>
            <ac:spMk id="17" creationId="{BC98641C-7F74-435D-996F-A4387A3C3C26}"/>
          </ac:spMkLst>
        </pc:spChg>
        <pc:spChg chg="add del">
          <ac:chgData name="Arnar Gylfi" userId="61d7570c50a50215" providerId="LiveId" clId="{E55D2C54-1115-4729-B546-E860C7D6085E}" dt="2024-12-04T17:32:20.273" v="3481" actId="26606"/>
          <ac:spMkLst>
            <pc:docMk/>
            <pc:sldMk cId="3775039918" sldId="260"/>
            <ac:spMk id="18" creationId="{C6417104-D4C1-4710-9982-2154A7F48492}"/>
          </ac:spMkLst>
        </pc:spChg>
        <pc:spChg chg="add del">
          <ac:chgData name="Arnar Gylfi" userId="61d7570c50a50215" providerId="LiveId" clId="{E55D2C54-1115-4729-B546-E860C7D6085E}" dt="2024-12-04T20:14:07.854" v="3504" actId="26606"/>
          <ac:spMkLst>
            <pc:docMk/>
            <pc:sldMk cId="3775039918" sldId="260"/>
            <ac:spMk id="19" creationId="{F530C0F6-C8DF-4539-B30C-8105DB618C20}"/>
          </ac:spMkLst>
        </pc:spChg>
        <pc:spChg chg="add del">
          <ac:chgData name="Arnar Gylfi" userId="61d7570c50a50215" providerId="LiveId" clId="{E55D2C54-1115-4729-B546-E860C7D6085E}" dt="2024-12-04T17:32:20.273" v="3481" actId="26606"/>
          <ac:spMkLst>
            <pc:docMk/>
            <pc:sldMk cId="3775039918" sldId="260"/>
            <ac:spMk id="20" creationId="{626F1402-2DEC-4071-84AF-350C7BF00D43}"/>
          </ac:spMkLst>
        </pc:spChg>
        <pc:spChg chg="add del">
          <ac:chgData name="Arnar Gylfi" userId="61d7570c50a50215" providerId="LiveId" clId="{E55D2C54-1115-4729-B546-E860C7D6085E}" dt="2024-12-04T20:14:07.854" v="3504" actId="26606"/>
          <ac:spMkLst>
            <pc:docMk/>
            <pc:sldMk cId="3775039918" sldId="260"/>
            <ac:spMk id="21" creationId="{BAE51241-AA8B-4B82-9C59-6738DB85674C}"/>
          </ac:spMkLst>
        </pc:spChg>
        <pc:spChg chg="add del">
          <ac:chgData name="Arnar Gylfi" userId="61d7570c50a50215" providerId="LiveId" clId="{E55D2C54-1115-4729-B546-E860C7D6085E}" dt="2024-12-04T20:59:14.656" v="3740"/>
          <ac:spMkLst>
            <pc:docMk/>
            <pc:sldMk cId="3775039918" sldId="260"/>
            <ac:spMk id="23" creationId="{BB2B8762-61F0-4F1B-9364-D633EE9D6AF5}"/>
          </ac:spMkLst>
        </pc:spChg>
        <pc:spChg chg="add del">
          <ac:chgData name="Arnar Gylfi" userId="61d7570c50a50215" providerId="LiveId" clId="{E55D2C54-1115-4729-B546-E860C7D6085E}" dt="2024-12-04T17:32:20.273" v="3481" actId="26606"/>
          <ac:spMkLst>
            <pc:docMk/>
            <pc:sldMk cId="3775039918" sldId="260"/>
            <ac:spMk id="24" creationId="{DA52A394-10F4-4AA5-90E4-634D1E919DBA}"/>
          </ac:spMkLst>
        </pc:spChg>
        <pc:spChg chg="add del">
          <ac:chgData name="Arnar Gylfi" userId="61d7570c50a50215" providerId="LiveId" clId="{E55D2C54-1115-4729-B546-E860C7D6085E}" dt="2024-12-04T20:59:14.656" v="3740"/>
          <ac:spMkLst>
            <pc:docMk/>
            <pc:sldMk cId="3775039918" sldId="260"/>
            <ac:spMk id="25" creationId="{E97675C8-1328-460C-9EBF-6B446B67EAD3}"/>
          </ac:spMkLst>
        </pc:spChg>
        <pc:spChg chg="add del">
          <ac:chgData name="Arnar Gylfi" userId="61d7570c50a50215" providerId="LiveId" clId="{E55D2C54-1115-4729-B546-E860C7D6085E}" dt="2024-12-04T17:32:20.273" v="3481" actId="26606"/>
          <ac:spMkLst>
            <pc:docMk/>
            <pc:sldMk cId="3775039918" sldId="260"/>
            <ac:spMk id="26" creationId="{07BDDC51-8BB2-42BE-8EA8-39B3E9AC1EF6}"/>
          </ac:spMkLst>
        </pc:spChg>
        <pc:spChg chg="add del">
          <ac:chgData name="Arnar Gylfi" userId="61d7570c50a50215" providerId="LiveId" clId="{E55D2C54-1115-4729-B546-E860C7D6085E}" dt="2024-12-04T17:32:21.859" v="3483" actId="26606"/>
          <ac:spMkLst>
            <pc:docMk/>
            <pc:sldMk cId="3775039918" sldId="260"/>
            <ac:spMk id="28" creationId="{BB2B8762-61F0-4F1B-9364-D633EE9D6AF5}"/>
          </ac:spMkLst>
        </pc:spChg>
        <pc:spChg chg="add del">
          <ac:chgData name="Arnar Gylfi" userId="61d7570c50a50215" providerId="LiveId" clId="{E55D2C54-1115-4729-B546-E860C7D6085E}" dt="2024-12-04T17:32:21.859" v="3483" actId="26606"/>
          <ac:spMkLst>
            <pc:docMk/>
            <pc:sldMk cId="3775039918" sldId="260"/>
            <ac:spMk id="29" creationId="{E97675C8-1328-460C-9EBF-6B446B67EAD3}"/>
          </ac:spMkLst>
        </pc:spChg>
        <pc:spChg chg="add del">
          <ac:chgData name="Arnar Gylfi" userId="61d7570c50a50215" providerId="LiveId" clId="{E55D2C54-1115-4729-B546-E860C7D6085E}" dt="2024-12-04T17:32:21.859" v="3483" actId="26606"/>
          <ac:spMkLst>
            <pc:docMk/>
            <pc:sldMk cId="3775039918" sldId="260"/>
            <ac:spMk id="31" creationId="{2AD83CFE-1CA3-4832-A4B9-C48CD1347C03}"/>
          </ac:spMkLst>
        </pc:spChg>
        <pc:spChg chg="add del">
          <ac:chgData name="Arnar Gylfi" userId="61d7570c50a50215" providerId="LiveId" clId="{E55D2C54-1115-4729-B546-E860C7D6085E}" dt="2024-12-04T17:32:21.859" v="3483" actId="26606"/>
          <ac:spMkLst>
            <pc:docMk/>
            <pc:sldMk cId="3775039918" sldId="260"/>
            <ac:spMk id="32" creationId="{BC98641C-7F74-435D-996F-A4387A3C3C26}"/>
          </ac:spMkLst>
        </pc:spChg>
        <pc:spChg chg="add del">
          <ac:chgData name="Arnar Gylfi" userId="61d7570c50a50215" providerId="LiveId" clId="{E55D2C54-1115-4729-B546-E860C7D6085E}" dt="2024-12-04T17:32:21.859" v="3483" actId="26606"/>
          <ac:spMkLst>
            <pc:docMk/>
            <pc:sldMk cId="3775039918" sldId="260"/>
            <ac:spMk id="33" creationId="{F530C0F6-C8DF-4539-B30C-8105DB618C20}"/>
          </ac:spMkLst>
        </pc:spChg>
        <pc:spChg chg="add del">
          <ac:chgData name="Arnar Gylfi" userId="61d7570c50a50215" providerId="LiveId" clId="{E55D2C54-1115-4729-B546-E860C7D6085E}" dt="2024-12-04T17:32:21.859" v="3483" actId="26606"/>
          <ac:spMkLst>
            <pc:docMk/>
            <pc:sldMk cId="3775039918" sldId="260"/>
            <ac:spMk id="34" creationId="{BAE51241-AA8B-4B82-9C59-6738DB85674C}"/>
          </ac:spMkLst>
        </pc:spChg>
        <pc:spChg chg="add del">
          <ac:chgData name="Arnar Gylfi" userId="61d7570c50a50215" providerId="LiveId" clId="{E55D2C54-1115-4729-B546-E860C7D6085E}" dt="2024-12-04T20:59:14.656" v="3740"/>
          <ac:spMkLst>
            <pc:docMk/>
            <pc:sldMk cId="3775039918" sldId="260"/>
            <ac:spMk id="35" creationId="{2AD83CFE-1CA3-4832-A4B9-C48CD1347C03}"/>
          </ac:spMkLst>
        </pc:spChg>
        <pc:spChg chg="add del">
          <ac:chgData name="Arnar Gylfi" userId="61d7570c50a50215" providerId="LiveId" clId="{E55D2C54-1115-4729-B546-E860C7D6085E}" dt="2024-12-04T17:33:34.021" v="3497" actId="26606"/>
          <ac:spMkLst>
            <pc:docMk/>
            <pc:sldMk cId="3775039918" sldId="260"/>
            <ac:spMk id="36" creationId="{E5958DBC-F4DA-42A8-8C52-860179790ECD}"/>
          </ac:spMkLst>
        </pc:spChg>
        <pc:spChg chg="add del">
          <ac:chgData name="Arnar Gylfi" userId="61d7570c50a50215" providerId="LiveId" clId="{E55D2C54-1115-4729-B546-E860C7D6085E}" dt="2024-12-04T17:33:34.021" v="3497" actId="26606"/>
          <ac:spMkLst>
            <pc:docMk/>
            <pc:sldMk cId="3775039918" sldId="260"/>
            <ac:spMk id="38" creationId="{51DDD252-D7C8-4CE5-9C61-D60D722BC217}"/>
          </ac:spMkLst>
        </pc:spChg>
        <pc:spChg chg="add del">
          <ac:chgData name="Arnar Gylfi" userId="61d7570c50a50215" providerId="LiveId" clId="{E55D2C54-1115-4729-B546-E860C7D6085E}" dt="2024-12-04T17:33:34.021" v="3497" actId="26606"/>
          <ac:spMkLst>
            <pc:docMk/>
            <pc:sldMk cId="3775039918" sldId="260"/>
            <ac:spMk id="39" creationId="{2FBD75F5-C49C-4F6A-8D43-7A5939C23307}"/>
          </ac:spMkLst>
        </pc:spChg>
        <pc:spChg chg="add del">
          <ac:chgData name="Arnar Gylfi" userId="61d7570c50a50215" providerId="LiveId" clId="{E55D2C54-1115-4729-B546-E860C7D6085E}" dt="2024-12-04T20:59:14.656" v="3740"/>
          <ac:spMkLst>
            <pc:docMk/>
            <pc:sldMk cId="3775039918" sldId="260"/>
            <ac:spMk id="40" creationId="{BC98641C-7F74-435D-996F-A4387A3C3C26}"/>
          </ac:spMkLst>
        </pc:spChg>
        <pc:spChg chg="add del">
          <ac:chgData name="Arnar Gylfi" userId="61d7570c50a50215" providerId="LiveId" clId="{E55D2C54-1115-4729-B546-E860C7D6085E}" dt="2024-12-04T20:59:14.656" v="3740"/>
          <ac:spMkLst>
            <pc:docMk/>
            <pc:sldMk cId="3775039918" sldId="260"/>
            <ac:spMk id="41" creationId="{F530C0F6-C8DF-4539-B30C-8105DB618C20}"/>
          </ac:spMkLst>
        </pc:spChg>
        <pc:spChg chg="add del">
          <ac:chgData name="Arnar Gylfi" userId="61d7570c50a50215" providerId="LiveId" clId="{E55D2C54-1115-4729-B546-E860C7D6085E}" dt="2024-12-04T20:59:14.656" v="3740"/>
          <ac:spMkLst>
            <pc:docMk/>
            <pc:sldMk cId="3775039918" sldId="260"/>
            <ac:spMk id="42" creationId="{BAE51241-AA8B-4B82-9C59-6738DB85674C}"/>
          </ac:spMkLst>
        </pc:spChg>
        <pc:spChg chg="add del">
          <ac:chgData name="Arnar Gylfi" userId="61d7570c50a50215" providerId="LiveId" clId="{E55D2C54-1115-4729-B546-E860C7D6085E}" dt="2024-12-04T17:33:32.394" v="3492" actId="26606"/>
          <ac:spMkLst>
            <pc:docMk/>
            <pc:sldMk cId="3775039918" sldId="260"/>
            <ac:spMk id="44" creationId="{E5958DBC-F4DA-42A8-8C52-860179790ECD}"/>
          </ac:spMkLst>
        </pc:spChg>
        <pc:spChg chg="add del">
          <ac:chgData name="Arnar Gylfi" userId="61d7570c50a50215" providerId="LiveId" clId="{E55D2C54-1115-4729-B546-E860C7D6085E}" dt="2024-12-04T17:33:32.394" v="3492" actId="26606"/>
          <ac:spMkLst>
            <pc:docMk/>
            <pc:sldMk cId="3775039918" sldId="260"/>
            <ac:spMk id="48" creationId="{51DDD252-D7C8-4CE5-9C61-D60D722BC217}"/>
          </ac:spMkLst>
        </pc:spChg>
        <pc:spChg chg="add del">
          <ac:chgData name="Arnar Gylfi" userId="61d7570c50a50215" providerId="LiveId" clId="{E55D2C54-1115-4729-B546-E860C7D6085E}" dt="2024-12-04T17:33:32.394" v="3492" actId="26606"/>
          <ac:spMkLst>
            <pc:docMk/>
            <pc:sldMk cId="3775039918" sldId="260"/>
            <ac:spMk id="50" creationId="{2FBD75F5-C49C-4F6A-8D43-7A5939C23307}"/>
          </ac:spMkLst>
        </pc:spChg>
        <pc:picChg chg="add mod ord">
          <ac:chgData name="Arnar Gylfi" userId="61d7570c50a50215" providerId="LiveId" clId="{E55D2C54-1115-4729-B546-E860C7D6085E}" dt="2024-12-04T20:59:25.671" v="3747" actId="1076"/>
          <ac:picMkLst>
            <pc:docMk/>
            <pc:sldMk cId="3775039918" sldId="260"/>
            <ac:picMk id="5" creationId="{B0483B80-90BE-9B14-A49E-A3236FE1749D}"/>
          </ac:picMkLst>
        </pc:picChg>
        <pc:picChg chg="add del mod">
          <ac:chgData name="Arnar Gylfi" userId="61d7570c50a50215" providerId="LiveId" clId="{E55D2C54-1115-4729-B546-E860C7D6085E}" dt="2024-12-04T20:59:36.022" v="3754" actId="1076"/>
          <ac:picMkLst>
            <pc:docMk/>
            <pc:sldMk cId="3775039918" sldId="260"/>
            <ac:picMk id="7" creationId="{89BD7E0B-BE5E-D286-BA3B-180F46918AFB}"/>
          </ac:picMkLst>
        </pc:picChg>
        <pc:picChg chg="add del mod">
          <ac:chgData name="Arnar Gylfi" userId="61d7570c50a50215" providerId="LiveId" clId="{E55D2C54-1115-4729-B546-E860C7D6085E}" dt="2024-12-04T21:08:17.074" v="3770" actId="478"/>
          <ac:picMkLst>
            <pc:docMk/>
            <pc:sldMk cId="3775039918" sldId="260"/>
            <ac:picMk id="43" creationId="{6725D3AD-6019-6551-3F04-F08B5526FED8}"/>
          </ac:picMkLst>
        </pc:picChg>
        <pc:picChg chg="add del mod">
          <ac:chgData name="Arnar Gylfi" userId="61d7570c50a50215" providerId="LiveId" clId="{E55D2C54-1115-4729-B546-E860C7D6085E}" dt="2024-12-04T21:07:35.942" v="3761" actId="478"/>
          <ac:picMkLst>
            <pc:docMk/>
            <pc:sldMk cId="3775039918" sldId="260"/>
            <ac:picMk id="47" creationId="{0A83F94B-0B28-DA3A-F902-795546F6E145}"/>
          </ac:picMkLst>
        </pc:picChg>
        <pc:picChg chg="add del mod">
          <ac:chgData name="Arnar Gylfi" userId="61d7570c50a50215" providerId="LiveId" clId="{E55D2C54-1115-4729-B546-E860C7D6085E}" dt="2024-12-04T21:08:17.074" v="3770" actId="478"/>
          <ac:picMkLst>
            <pc:docMk/>
            <pc:sldMk cId="3775039918" sldId="260"/>
            <ac:picMk id="51" creationId="{37C9BFD3-EE76-6E17-FF76-0CB873D0184E}"/>
          </ac:picMkLst>
        </pc:picChg>
        <pc:picChg chg="add mod">
          <ac:chgData name="Arnar Gylfi" userId="61d7570c50a50215" providerId="LiveId" clId="{E55D2C54-1115-4729-B546-E860C7D6085E}" dt="2024-12-04T21:10:54.059" v="3782" actId="1076"/>
          <ac:picMkLst>
            <pc:docMk/>
            <pc:sldMk cId="3775039918" sldId="260"/>
            <ac:picMk id="53" creationId="{568B5C63-5AFB-258D-0651-FAEA4D7B25DA}"/>
          </ac:picMkLst>
        </pc:picChg>
        <pc:cxnChg chg="add del">
          <ac:chgData name="Arnar Gylfi" userId="61d7570c50a50215" providerId="LiveId" clId="{E55D2C54-1115-4729-B546-E860C7D6085E}" dt="2024-12-04T20:14:07.854" v="3504" actId="26606"/>
          <ac:cxnSpMkLst>
            <pc:docMk/>
            <pc:sldMk cId="3775039918" sldId="260"/>
            <ac:cxnSpMk id="13" creationId="{514EE78B-AF71-4195-A01B-F1165D9233BF}"/>
          </ac:cxnSpMkLst>
        </pc:cxnChg>
        <pc:cxnChg chg="add del">
          <ac:chgData name="Arnar Gylfi" userId="61d7570c50a50215" providerId="LiveId" clId="{E55D2C54-1115-4729-B546-E860C7D6085E}" dt="2024-12-04T17:32:20.273" v="3481" actId="26606"/>
          <ac:cxnSpMkLst>
            <pc:docMk/>
            <pc:sldMk cId="3775039918" sldId="260"/>
            <ac:cxnSpMk id="16" creationId="{514EE78B-AF71-4195-A01B-F1165D9233BF}"/>
          </ac:cxnSpMkLst>
        </pc:cxnChg>
        <pc:cxnChg chg="add del">
          <ac:chgData name="Arnar Gylfi" userId="61d7570c50a50215" providerId="LiveId" clId="{E55D2C54-1115-4729-B546-E860C7D6085E}" dt="2024-12-04T17:32:20.273" v="3481" actId="26606"/>
          <ac:cxnSpMkLst>
            <pc:docMk/>
            <pc:sldMk cId="3775039918" sldId="260"/>
            <ac:cxnSpMk id="22" creationId="{04733B62-1719-4677-A612-CA0AC0AD7482}"/>
          </ac:cxnSpMkLst>
        </pc:cxnChg>
        <pc:cxnChg chg="add del">
          <ac:chgData name="Arnar Gylfi" userId="61d7570c50a50215" providerId="LiveId" clId="{E55D2C54-1115-4729-B546-E860C7D6085E}" dt="2024-12-04T20:59:14.656" v="3740"/>
          <ac:cxnSpMkLst>
            <pc:docMk/>
            <pc:sldMk cId="3775039918" sldId="260"/>
            <ac:cxnSpMk id="27" creationId="{514EE78B-AF71-4195-A01B-F1165D9233BF}"/>
          </ac:cxnSpMkLst>
        </pc:cxnChg>
        <pc:cxnChg chg="add del">
          <ac:chgData name="Arnar Gylfi" userId="61d7570c50a50215" providerId="LiveId" clId="{E55D2C54-1115-4729-B546-E860C7D6085E}" dt="2024-12-04T17:32:21.859" v="3483" actId="26606"/>
          <ac:cxnSpMkLst>
            <pc:docMk/>
            <pc:sldMk cId="3775039918" sldId="260"/>
            <ac:cxnSpMk id="30" creationId="{514EE78B-AF71-4195-A01B-F1165D9233BF}"/>
          </ac:cxnSpMkLst>
        </pc:cxnChg>
        <pc:cxnChg chg="add del">
          <ac:chgData name="Arnar Gylfi" userId="61d7570c50a50215" providerId="LiveId" clId="{E55D2C54-1115-4729-B546-E860C7D6085E}" dt="2024-12-04T17:33:34.021" v="3497" actId="26606"/>
          <ac:cxnSpMkLst>
            <pc:docMk/>
            <pc:sldMk cId="3775039918" sldId="260"/>
            <ac:cxnSpMk id="37" creationId="{79FCC9A9-2031-4283-9B27-34B62BB7F305}"/>
          </ac:cxnSpMkLst>
        </pc:cxnChg>
        <pc:cxnChg chg="add del">
          <ac:chgData name="Arnar Gylfi" userId="61d7570c50a50215" providerId="LiveId" clId="{E55D2C54-1115-4729-B546-E860C7D6085E}" dt="2024-12-04T17:33:32.394" v="3492" actId="26606"/>
          <ac:cxnSpMkLst>
            <pc:docMk/>
            <pc:sldMk cId="3775039918" sldId="260"/>
            <ac:cxnSpMk id="46" creationId="{79FCC9A9-2031-4283-9B27-34B62BB7F305}"/>
          </ac:cxnSpMkLst>
        </pc:cxnChg>
      </pc:sldChg>
      <pc:sldChg chg="addSp modSp new mod">
        <pc:chgData name="Arnar Gylfi" userId="61d7570c50a50215" providerId="LiveId" clId="{E55D2C54-1115-4729-B546-E860C7D6085E}" dt="2024-12-04T21:08:23.425" v="3774" actId="1076"/>
        <pc:sldMkLst>
          <pc:docMk/>
          <pc:sldMk cId="455762034" sldId="261"/>
        </pc:sldMkLst>
        <pc:picChg chg="add mod">
          <ac:chgData name="Arnar Gylfi" userId="61d7570c50a50215" providerId="LiveId" clId="{E55D2C54-1115-4729-B546-E860C7D6085E}" dt="2024-12-04T21:08:23.425" v="3774" actId="1076"/>
          <ac:picMkLst>
            <pc:docMk/>
            <pc:sldMk cId="455762034" sldId="261"/>
            <ac:picMk id="5" creationId="{704016D4-3418-64BD-9930-052530E04EBE}"/>
          </ac:picMkLst>
        </pc:picChg>
      </pc:sldChg>
      <pc:sldChg chg="new del">
        <pc:chgData name="Arnar Gylfi" userId="61d7570c50a50215" providerId="LiveId" clId="{E55D2C54-1115-4729-B546-E860C7D6085E}" dt="2024-12-04T20:38:43.673" v="3558" actId="47"/>
        <pc:sldMkLst>
          <pc:docMk/>
          <pc:sldMk cId="3247021926" sldId="261"/>
        </pc:sldMkLst>
      </pc:sldChg>
      <pc:sldChg chg="new del ord">
        <pc:chgData name="Arnar Gylfi" userId="61d7570c50a50215" providerId="LiveId" clId="{E55D2C54-1115-4729-B546-E860C7D6085E}" dt="2024-12-04T20:38:35.431" v="3552" actId="47"/>
        <pc:sldMkLst>
          <pc:docMk/>
          <pc:sldMk cId="3939087806" sldId="261"/>
        </pc:sldMkLst>
      </pc:sldChg>
      <pc:sldChg chg="addSp delSp modSp new mod modNotesTx">
        <pc:chgData name="Arnar Gylfi" userId="61d7570c50a50215" providerId="LiveId" clId="{E55D2C54-1115-4729-B546-E860C7D6085E}" dt="2024-12-04T21:22:05.259" v="4839" actId="20577"/>
        <pc:sldMkLst>
          <pc:docMk/>
          <pc:sldMk cId="3189651251" sldId="262"/>
        </pc:sldMkLst>
        <pc:spChg chg="mod">
          <ac:chgData name="Arnar Gylfi" userId="61d7570c50a50215" providerId="LiveId" clId="{E55D2C54-1115-4729-B546-E860C7D6085E}" dt="2024-12-04T21:13:07.111" v="3881" actId="20577"/>
          <ac:spMkLst>
            <pc:docMk/>
            <pc:sldMk cId="3189651251" sldId="262"/>
            <ac:spMk id="2" creationId="{E6EE353D-5583-25C2-7F62-2ADBEE54A3D6}"/>
          </ac:spMkLst>
        </pc:spChg>
        <pc:spChg chg="add del mod">
          <ac:chgData name="Arnar Gylfi" userId="61d7570c50a50215" providerId="LiveId" clId="{E55D2C54-1115-4729-B546-E860C7D6085E}" dt="2024-12-04T21:22:05.259" v="4839" actId="20577"/>
          <ac:spMkLst>
            <pc:docMk/>
            <pc:sldMk cId="3189651251" sldId="262"/>
            <ac:spMk id="3" creationId="{3B2D72D6-CA44-8495-3B98-62C8AF3698B8}"/>
          </ac:spMkLst>
        </pc:spChg>
        <pc:spChg chg="add mod">
          <ac:chgData name="Arnar Gylfi" userId="61d7570c50a50215" providerId="LiveId" clId="{E55D2C54-1115-4729-B546-E860C7D6085E}" dt="2024-12-04T21:12:04.560" v="3809"/>
          <ac:spMkLst>
            <pc:docMk/>
            <pc:sldMk cId="3189651251" sldId="262"/>
            <ac:spMk id="4" creationId="{05CF33E2-DAAA-384F-061B-D13B10FDC49A}"/>
          </ac:spMkLst>
        </pc:spChg>
        <pc:spChg chg="add">
          <ac:chgData name="Arnar Gylfi" userId="61d7570c50a50215" providerId="LiveId" clId="{E55D2C54-1115-4729-B546-E860C7D6085E}" dt="2024-12-04T21:12:05.535" v="3811"/>
          <ac:spMkLst>
            <pc:docMk/>
            <pc:sldMk cId="3189651251" sldId="262"/>
            <ac:spMk id="5" creationId="{367FAA9F-F77D-71D7-359D-E09259DBF0B2}"/>
          </ac:spMkLst>
        </pc:spChg>
        <pc:spChg chg="add">
          <ac:chgData name="Arnar Gylfi" userId="61d7570c50a50215" providerId="LiveId" clId="{E55D2C54-1115-4729-B546-E860C7D6085E}" dt="2024-12-04T21:12:10.058" v="3812"/>
          <ac:spMkLst>
            <pc:docMk/>
            <pc:sldMk cId="3189651251" sldId="262"/>
            <ac:spMk id="6" creationId="{C11FE5A7-3F62-A71A-D246-C78215585DE5}"/>
          </ac:spMkLst>
        </pc:spChg>
        <pc:spChg chg="add">
          <ac:chgData name="Arnar Gylfi" userId="61d7570c50a50215" providerId="LiveId" clId="{E55D2C54-1115-4729-B546-E860C7D6085E}" dt="2024-12-04T21:12:19.798" v="3816"/>
          <ac:spMkLst>
            <pc:docMk/>
            <pc:sldMk cId="3189651251" sldId="262"/>
            <ac:spMk id="7" creationId="{5B8B6A64-BDEB-CEA8-BEF7-F33BBDE12C5D}"/>
          </ac:spMkLst>
        </pc:spChg>
        <pc:spChg chg="add mod">
          <ac:chgData name="Arnar Gylfi" userId="61d7570c50a50215" providerId="LiveId" clId="{E55D2C54-1115-4729-B546-E860C7D6085E}" dt="2024-12-04T21:12:24.352" v="3820" actId="1038"/>
          <ac:spMkLst>
            <pc:docMk/>
            <pc:sldMk cId="3189651251" sldId="262"/>
            <ac:spMk id="8" creationId="{395FBAD0-8645-3989-EB84-C8B168CAB74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59C2F-2C9A-437A-9515-609912CEC022}" type="datetimeFigureOut">
              <a:rPr lang="is-IS" smtClean="0"/>
              <a:t>4.12.2024</a:t>
            </a:fld>
            <a:endParaRPr lang="is-I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s-I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C50FF-8AB1-4805-8C4F-C5C23436ABD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978522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C50FF-8AB1-4805-8C4F-C5C23436ABD7}" type="slidenum">
              <a:rPr lang="is-IS" smtClean="0"/>
              <a:t>1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887559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s-I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Traditional methods of diagnosing autism spectrum disorder require multiple visits to specialists, which can be time-consuming and delay early intervention. The authors sought to use machine learning on video clips</a:t>
            </a:r>
            <a:r>
              <a:rPr lang="is-IS" sz="1800" kern="100" baseline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to facilitate quicker diagnosis</a:t>
            </a:r>
            <a:r>
              <a:rPr lang="is-I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is-I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s-I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To do this the authors needed to overcome more Technical/Machine Learning Challenges: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s-I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Limited Training Data: The available datasets for ASD diagnosis are generally small, containing only a few hundred samples.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s-I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low inter-class variability: The videos from the two categories (ASD and Control) are often perceptually indistinguishable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is-I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s-I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Lack of Clear Feature Understanding: There is no clear understanding of which features are beneficial for distinguishing between ASD and Control categories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is-I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is-I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C50FF-8AB1-4805-8C4F-C5C23436ABD7}" type="slidenum">
              <a:rPr lang="is-IS" smtClean="0"/>
              <a:t>2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411326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Methods that were</a:t>
            </a:r>
            <a:r>
              <a:rPr lang="en-US" baseline="0" dirty="0"/>
              <a:t> used to address these problems. T</a:t>
            </a:r>
            <a:r>
              <a:rPr lang="en-US" dirty="0"/>
              <a:t>he authors used two datasets. One of them is the hand gesture dataset which contains video recordings of four activities for example pouring a </a:t>
            </a:r>
            <a:r>
              <a:rPr lang="en-US" dirty="0" err="1"/>
              <a:t>waterbottle</a:t>
            </a:r>
            <a:r>
              <a:rPr lang="en-US" dirty="0"/>
              <a:t> or passing a </a:t>
            </a:r>
            <a:r>
              <a:rPr lang="en-US" dirty="0" err="1"/>
              <a:t>waterbottle</a:t>
            </a:r>
            <a:r>
              <a:rPr lang="en-US" dirty="0"/>
              <a:t> each performed multiple times by 39 subjects. According to the paper this was a challenging dataset because it ha</a:t>
            </a:r>
            <a:r>
              <a:rPr lang="en-US" baseline="0" dirty="0"/>
              <a:t>d </a:t>
            </a:r>
            <a:r>
              <a:rPr lang="en-US" dirty="0"/>
              <a:t>low inter-class variability.</a:t>
            </a:r>
          </a:p>
          <a:p>
            <a:endParaRPr lang="en-US" dirty="0"/>
          </a:p>
          <a:p>
            <a:r>
              <a:rPr lang="en-US" dirty="0"/>
              <a:t>And what the authors call in the paper the autism dataset. It contains recordings of children imitating one</a:t>
            </a:r>
            <a:r>
              <a:rPr lang="en-US" baseline="0" dirty="0"/>
              <a:t> of eight </a:t>
            </a:r>
            <a:r>
              <a:rPr lang="en-US" dirty="0"/>
              <a:t>activities of a clinician such as locking hands, and touching the head.</a:t>
            </a:r>
          </a:p>
          <a:p>
            <a:endParaRPr lang="en-US" dirty="0"/>
          </a:p>
          <a:p>
            <a:pPr algn="l"/>
            <a:r>
              <a:rPr lang="en-US" dirty="0"/>
              <a:t>The core of their methodology is based on supervised contrastive learning. </a:t>
            </a:r>
            <a:r>
              <a:rPr lang="en-US" b="0" i="0" dirty="0">
                <a:effectLst/>
                <a:latin typeface="var(--framer-blockquote-font-family, var(--framer-font-family, Inter, Inter Placeholder, sans-serif))"/>
              </a:rPr>
              <a:t>Contrastive Learning is a Machine Learning method where unlabeled data points are juxtaposed against each other to teach a model which points are similar and which are different.</a:t>
            </a:r>
          </a:p>
          <a:p>
            <a:pPr algn="l"/>
            <a:endParaRPr lang="en-US" dirty="0"/>
          </a:p>
          <a:p>
            <a:r>
              <a:rPr lang="en-US" dirty="0"/>
              <a:t>For each video in the datasets, the authors created a positive pair by pairing it with a video from the other dataset that belongs to the same category, and they also create a negative pair by pairing it with a sample from the other dataset that belong to a different category,</a:t>
            </a:r>
            <a:r>
              <a:rPr lang="en-US" baseline="0" dirty="0"/>
              <a:t> creating cross-dataset pairs. 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Pairs of videos were then passed to feature encoder networks </a:t>
            </a:r>
            <a:r>
              <a:rPr lang="is-IS" dirty="0"/>
              <a:t>to extract meaningful features,</a:t>
            </a:r>
            <a:r>
              <a:rPr lang="is-IS" baseline="0" dirty="0"/>
              <a:t> which </a:t>
            </a:r>
            <a:r>
              <a:rPr lang="en-US" dirty="0"/>
              <a:t>were then transformed into </a:t>
            </a:r>
            <a:r>
              <a:rPr lang="en-US" b="1" dirty="0"/>
              <a:t>embeddings</a:t>
            </a:r>
            <a:r>
              <a:rPr lang="en-US" dirty="0"/>
              <a:t> (compact, meaningful representations of the videos) that can be compared.</a:t>
            </a:r>
          </a:p>
          <a:p>
            <a:r>
              <a:rPr lang="en-US" dirty="0"/>
              <a:t>To learn the parameters of this network, the authors proposed a novel multi-dataset supervised contrastive loss function,</a:t>
            </a:r>
            <a:r>
              <a:rPr lang="en-US" baseline="0" dirty="0"/>
              <a:t> which is the main contribution of the paper. This loss </a:t>
            </a:r>
            <a:r>
              <a:rPr lang="en-US" dirty="0"/>
              <a:t>was then minimized using a gradient descent approach.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C50FF-8AB1-4805-8C4F-C5C23436ABD7}" type="slidenum">
              <a:rPr lang="is-IS" smtClean="0"/>
              <a:t>3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090110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evaluate the effectiveness of the proposed approach, the authors compared it with competing contrastive learning techniques. </a:t>
            </a:r>
            <a:r>
              <a:rPr lang="en-US" dirty="0" err="1"/>
              <a:t>uni</a:t>
            </a:r>
            <a:r>
              <a:rPr lang="en-US" dirty="0"/>
              <a:t>-modal </a:t>
            </a:r>
            <a:r>
              <a:rPr lang="en-US"/>
              <a:t>self-supervised SSCL, </a:t>
            </a:r>
            <a:r>
              <a:rPr lang="en-US" dirty="0" err="1"/>
              <a:t>uni</a:t>
            </a:r>
            <a:r>
              <a:rPr lang="en-US" dirty="0"/>
              <a:t>-modal supervised </a:t>
            </a:r>
            <a:r>
              <a:rPr lang="en-US" dirty="0" err="1"/>
              <a:t>SupCL</a:t>
            </a:r>
            <a:r>
              <a:rPr lang="en-US" dirty="0"/>
              <a:t> [12], and the multi-modal self supervised MSSCL.</a:t>
            </a:r>
            <a:r>
              <a:rPr lang="en-US" baseline="0" dirty="0"/>
              <a:t> </a:t>
            </a:r>
            <a:r>
              <a:rPr lang="en-US" dirty="0"/>
              <a:t>A standard deep classifier (</a:t>
            </a:r>
            <a:r>
              <a:rPr lang="en-US" dirty="0" err="1"/>
              <a:t>BinClass</a:t>
            </a:r>
            <a:r>
              <a:rPr lang="en-US" dirty="0"/>
              <a:t>) is also used as a baseline.</a:t>
            </a:r>
            <a:r>
              <a:rPr lang="en-US" baseline="0" dirty="0"/>
              <a:t>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C50FF-8AB1-4805-8C4F-C5C23436ABD7}" type="slidenum">
              <a:rPr lang="is-IS" smtClean="0"/>
              <a:t>4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654387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s-I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t-distributed stochastic neighbor embedding, which is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for visualizing high-dimensional data by giving each feature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location in a two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dimensional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map. As you can see the Hand Gesture Dataset </a:t>
            </a:r>
            <a:endParaRPr lang="is-I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is-IS" dirty="0"/>
            </a:br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C50FF-8AB1-4805-8C4F-C5C23436ABD7}" type="slidenum">
              <a:rPr lang="is-IS" smtClean="0"/>
              <a:t>5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53958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contribution of this paper is introducing this novel multi-dataset supervised contrastive learning approach, which can help to achieve a greater accuracy when dealing with smaller datasets with intra-class and inter-class variability by integrating knowledge from two diverse and independently collected video datasets.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approach extracts task-specific knowledge from the easy dataset to the model trained for the difficult dataset and improves its accuracy,</a:t>
            </a:r>
          </a:p>
          <a:p>
            <a:r>
              <a:rPr lang="en-US" dirty="0"/>
              <a:t>The superiority of this technique over others was demonstrated, and it may be beneficial in other health-care related tasks that suffer from the same data limitations. </a:t>
            </a:r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C50FF-8AB1-4805-8C4F-C5C23436ABD7}" type="slidenum">
              <a:rPr lang="is-IS" smtClean="0"/>
              <a:t>6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6143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6BA6-AA02-4809-A277-DABA82340BA9}" type="datetimeFigureOut">
              <a:rPr lang="is-IS" smtClean="0"/>
              <a:t>4.12.2024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2724-24D7-4138-9A09-359FF748289B}" type="slidenum">
              <a:rPr lang="is-IS" smtClean="0"/>
              <a:t>‹#›</a:t>
            </a:fld>
            <a:endParaRPr lang="is-I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81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6BA6-AA02-4809-A277-DABA82340BA9}" type="datetimeFigureOut">
              <a:rPr lang="is-IS" smtClean="0"/>
              <a:t>4.12.2024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2724-24D7-4138-9A09-359FF748289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32199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6BA6-AA02-4809-A277-DABA82340BA9}" type="datetimeFigureOut">
              <a:rPr lang="is-IS" smtClean="0"/>
              <a:t>4.12.2024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2724-24D7-4138-9A09-359FF748289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59300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6BA6-AA02-4809-A277-DABA82340BA9}" type="datetimeFigureOut">
              <a:rPr lang="is-IS" smtClean="0"/>
              <a:t>4.12.2024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2724-24D7-4138-9A09-359FF748289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01113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6BA6-AA02-4809-A277-DABA82340BA9}" type="datetimeFigureOut">
              <a:rPr lang="is-IS" smtClean="0"/>
              <a:t>4.12.2024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2724-24D7-4138-9A09-359FF748289B}" type="slidenum">
              <a:rPr lang="is-IS" smtClean="0"/>
              <a:t>‹#›</a:t>
            </a:fld>
            <a:endParaRPr lang="is-I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20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6BA6-AA02-4809-A277-DABA82340BA9}" type="datetimeFigureOut">
              <a:rPr lang="is-IS" smtClean="0"/>
              <a:t>4.12.2024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2724-24D7-4138-9A09-359FF748289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95736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6BA6-AA02-4809-A277-DABA82340BA9}" type="datetimeFigureOut">
              <a:rPr lang="is-IS" smtClean="0"/>
              <a:t>4.12.2024</a:t>
            </a:fld>
            <a:endParaRPr lang="is-I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2724-24D7-4138-9A09-359FF748289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82741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6BA6-AA02-4809-A277-DABA82340BA9}" type="datetimeFigureOut">
              <a:rPr lang="is-IS" smtClean="0"/>
              <a:t>4.12.2024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2724-24D7-4138-9A09-359FF748289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11485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6BA6-AA02-4809-A277-DABA82340BA9}" type="datetimeFigureOut">
              <a:rPr lang="is-IS" smtClean="0"/>
              <a:t>4.12.2024</a:t>
            </a:fld>
            <a:endParaRPr lang="is-I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s-I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2724-24D7-4138-9A09-359FF748289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17503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6286BA6-AA02-4809-A277-DABA82340BA9}" type="datetimeFigureOut">
              <a:rPr lang="is-IS" smtClean="0"/>
              <a:t>4.12.2024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FE2724-24D7-4138-9A09-359FF748289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23351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6BA6-AA02-4809-A277-DABA82340BA9}" type="datetimeFigureOut">
              <a:rPr lang="is-IS" smtClean="0"/>
              <a:t>4.12.2024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2724-24D7-4138-9A09-359FF748289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94940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286BA6-AA02-4809-A277-DABA82340BA9}" type="datetimeFigureOut">
              <a:rPr lang="is-IS" smtClean="0"/>
              <a:t>4.12.2024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FE2724-24D7-4138-9A09-359FF748289B}" type="slidenum">
              <a:rPr lang="is-IS" smtClean="0"/>
              <a:t>‹#›</a:t>
            </a:fld>
            <a:endParaRPr lang="is-I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04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7labs.com/blog/contrastive-learning-guide" TargetMode="External"/><Relationship Id="rId2" Type="http://schemas.openxmlformats.org/officeDocument/2006/relationships/hyperlink" Target="https://openaccess.thecvf.com/content/WACV2024/papers/Rani_Activity-Based_Early_Autism_Diagnosis_Using_a_Multi-Dataset_Supervised_Contrastive_Learning_WACV_2024_paper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4D2E1C-33AD-F7D2-36D1-0F3E9F031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 sz="6200" dirty="0"/>
              <a:t>Activity-based Early Autism Diagnosis Using A Multi-Dataset Supervised Contrastive Learning Approach [1]</a:t>
            </a:r>
            <a:endParaRPr lang="is-IS" sz="6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s-I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0CE13-999B-A96E-96FC-270D242DF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7784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Authors: Asha Rani, Yashaswi Verma</a:t>
            </a:r>
          </a:p>
          <a:p>
            <a:r>
              <a:rPr lang="en-US" dirty="0">
                <a:solidFill>
                  <a:srgbClr val="FFFFFF"/>
                </a:solidFill>
              </a:rPr>
              <a:t>	       IIT Jodhpur, India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s-I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BD6DFE-7849-7999-0793-DB54797ECBC0}"/>
              </a:ext>
            </a:extLst>
          </p:cNvPr>
          <p:cNvSpPr txBox="1"/>
          <p:nvPr/>
        </p:nvSpPr>
        <p:spPr>
          <a:xfrm>
            <a:off x="9797517" y="5934670"/>
            <a:ext cx="2394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Arnar Gylfi Haraldsson</a:t>
            </a:r>
          </a:p>
          <a:p>
            <a:r>
              <a:rPr lang="en-US" dirty="0">
                <a:solidFill>
                  <a:schemeClr val="bg1"/>
                </a:solidFill>
              </a:rPr>
              <a:t>arnarh23@ru.is</a:t>
            </a:r>
          </a:p>
          <a:p>
            <a:r>
              <a:rPr lang="en-US" dirty="0">
                <a:solidFill>
                  <a:schemeClr val="bg1"/>
                </a:solidFill>
              </a:rPr>
              <a:t>T-869-COMP</a:t>
            </a:r>
            <a:endParaRPr lang="is-I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769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ACF17-5EE8-F1DB-2038-515925C34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642258"/>
            <a:ext cx="3417677" cy="1186542"/>
          </a:xfrm>
        </p:spPr>
        <p:txBody>
          <a:bodyPr anchor="t">
            <a:normAutofit/>
          </a:bodyPr>
          <a:lstStyle/>
          <a:p>
            <a:r>
              <a:rPr lang="en-US" b="1" dirty="0"/>
              <a:t>Problems	</a:t>
            </a:r>
            <a:endParaRPr lang="is-I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CF8E1-66B2-F3C1-C79F-0215D254E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512" y="642258"/>
            <a:ext cx="6847117" cy="197362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Traditional ASD diagnosis is time consuming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Limited training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Low inter-class variability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Lack of clear feature understanding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10E0A3-1C35-C3F8-39E2-EEB7A353A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871" y="2884861"/>
            <a:ext cx="10318116" cy="299225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s-I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s-I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FD881A-EA04-5DB5-4601-29307804D5AF}"/>
              </a:ext>
            </a:extLst>
          </p:cNvPr>
          <p:cNvSpPr txBox="1"/>
          <p:nvPr/>
        </p:nvSpPr>
        <p:spPr>
          <a:xfrm>
            <a:off x="1053296" y="6030410"/>
            <a:ext cx="1026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1: Test subjects grabbing a water battle (ASD on the top, control on the bottom) [2]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498144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E5C85B-0859-4ADA-4AC6-A14BDBBC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17" y="120096"/>
            <a:ext cx="2488363" cy="897615"/>
          </a:xfrm>
        </p:spPr>
        <p:txBody>
          <a:bodyPr anchor="t">
            <a:normAutofit/>
          </a:bodyPr>
          <a:lstStyle/>
          <a:p>
            <a:r>
              <a:rPr lang="en-US" dirty="0"/>
              <a:t>Methods</a:t>
            </a:r>
            <a:endParaRPr lang="is-I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BFE00-0113-19C1-AEB3-E2813802B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618" y="680835"/>
            <a:ext cx="5172597" cy="255400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Two datasets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s-IS" dirty="0"/>
              <a:t>Hand Gesture dataset [2]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s-IS" dirty="0"/>
              <a:t>Autism dataset [3]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Supervised Contrastive </a:t>
            </a:r>
            <a:r>
              <a:rPr lang="en-US" sz="2000" dirty="0" err="1"/>
              <a:t>Learnin</a:t>
            </a:r>
            <a:r>
              <a:rPr lang="is-IS" dirty="0"/>
              <a:t>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s-IS" dirty="0"/>
              <a:t>Pair generation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s-IS" dirty="0"/>
              <a:t>Deep feature encoder network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Multi-Dataset Supervised Contrastive loss (novel)</a:t>
            </a:r>
            <a:endParaRPr lang="is-IS" dirty="0"/>
          </a:p>
          <a:p>
            <a:pPr lvl="1">
              <a:buFont typeface="Wingdings" panose="05000000000000000000" pitchFamily="2" charset="2"/>
              <a:buChar char="§"/>
            </a:pPr>
            <a:endParaRPr lang="is-IS" dirty="0"/>
          </a:p>
          <a:p>
            <a:pPr lvl="1">
              <a:buFont typeface="Wingdings" panose="05000000000000000000" pitchFamily="2" charset="2"/>
              <a:buChar char="§"/>
            </a:pPr>
            <a:endParaRPr lang="is-IS" dirty="0"/>
          </a:p>
          <a:p>
            <a:pPr>
              <a:buFont typeface="Wingdings" panose="05000000000000000000" pitchFamily="2" charset="2"/>
              <a:buChar char="§"/>
            </a:pPr>
            <a:endParaRPr lang="is-IS" dirty="0"/>
          </a:p>
          <a:p>
            <a:pPr lvl="1">
              <a:buFont typeface="Wingdings" panose="05000000000000000000" pitchFamily="2" charset="2"/>
              <a:buChar char="§"/>
            </a:pPr>
            <a:endParaRPr lang="is-I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A811B0-F093-CA07-8328-E17A11B4F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363" y="4520096"/>
            <a:ext cx="9692991" cy="1357019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s-I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s-I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98D0F-C272-987C-AC94-FC44268594C4}"/>
              </a:ext>
            </a:extLst>
          </p:cNvPr>
          <p:cNvSpPr txBox="1"/>
          <p:nvPr/>
        </p:nvSpPr>
        <p:spPr>
          <a:xfrm>
            <a:off x="183717" y="5913028"/>
            <a:ext cx="1200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		Figure 2: Autism dataset, test subjects imitating movements of clinician [3]</a:t>
            </a:r>
            <a:endParaRPr lang="is-I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0D36662-A61F-E65A-CCDB-B801127A9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888" y="3196265"/>
            <a:ext cx="9551940" cy="1395597"/>
          </a:xfrm>
          <a:prstGeom prst="rect">
            <a:avLst/>
          </a:prstGeom>
        </p:spPr>
      </p:pic>
      <p:pic>
        <p:nvPicPr>
          <p:cNvPr id="2061" name="Picture 13" descr="The Beginner's Guide to Contrastive Learning">
            <a:extLst>
              <a:ext uri="{FF2B5EF4-FFF2-40B4-BE49-F238E27FC236}">
                <a16:creationId xmlns:a16="http://schemas.microsoft.com/office/drawing/2014/main" id="{C3EE7576-F205-F630-692B-4AB8D469E0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4" t="17778" r="9686" b="18667"/>
          <a:stretch/>
        </p:blipFill>
        <p:spPr bwMode="auto">
          <a:xfrm>
            <a:off x="6096000" y="79030"/>
            <a:ext cx="4937065" cy="285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DEF607E-FD8C-0C9B-C277-AC286CF8D8E4}"/>
              </a:ext>
            </a:extLst>
          </p:cNvPr>
          <p:cNvSpPr txBox="1"/>
          <p:nvPr/>
        </p:nvSpPr>
        <p:spPr>
          <a:xfrm flipH="1">
            <a:off x="6107833" y="2876821"/>
            <a:ext cx="410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3: Contrastive learning diagram [4]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55929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s-I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s-I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AD83CFE-1CA3-4832-A4B9-C48CD1347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C98641C-7F74-435D-996F-A4387A3C3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s-I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02C2B2-4CEB-1B50-7C2C-95E6D2A2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483B80-90BE-9B14-A49E-A3236FE17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351" y="375512"/>
            <a:ext cx="5767105" cy="1960816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530C0F6-C8DF-4539-B30C-8105DB61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BD7E0B-BE5E-D286-BA3B-180F46918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964" y="151712"/>
            <a:ext cx="5546535" cy="2260213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AE51241-AA8B-4B82-9C59-6738DB85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s-I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68B5C63-5AFB-258D-0651-FAEA4D7B2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386" y="2727044"/>
            <a:ext cx="10646063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039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0C1E-6574-22B1-265A-9BE3266C3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s-I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9945A-A93D-3296-1B42-CEE8688DD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016D4-3418-64BD-9930-052530E04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07" y="286603"/>
            <a:ext cx="11057954" cy="534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6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E353D-5583-25C2-7F62-2ADBEE54A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contributions / Why it matters </a:t>
            </a:r>
            <a:endParaRPr lang="is-I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D72D6-CA44-8495-3B98-62C8AF369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Novel Multi-Dataset Supervised Contrastive Learning Approach: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Addressing small datasets and Intra-Class and Inter-Class Variability </a:t>
            </a:r>
            <a:endParaRPr lang="is-IS" dirty="0"/>
          </a:p>
          <a:p>
            <a:pPr>
              <a:buFont typeface="Wingdings" panose="05000000000000000000" pitchFamily="2" charset="2"/>
              <a:buChar char="§"/>
            </a:pPr>
            <a:r>
              <a:rPr lang="is-IS" dirty="0"/>
              <a:t>Can be beneficial to other fields with similar data limitations. </a:t>
            </a:r>
          </a:p>
        </p:txBody>
      </p:sp>
    </p:spTree>
    <p:extLst>
      <p:ext uri="{BB962C8B-B14F-4D97-AF65-F5344CB8AC3E}">
        <p14:creationId xmlns:p14="http://schemas.microsoft.com/office/powerpoint/2010/main" val="3189651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3BAEE-0362-E334-5E9D-1FD34FCB4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is-I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73965-15EB-F95B-A5E3-49584ECD7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[1]</a:t>
            </a:r>
            <a:r>
              <a:rPr lang="en-US" dirty="0"/>
              <a:t> A. Rani and Y. Verma, "Activity-Based Early Autism Diagnosis Using a Multi-Dataset Supervised Contrastive Learning Approach," in </a:t>
            </a:r>
            <a:r>
              <a:rPr lang="en-US" i="1" dirty="0"/>
              <a:t>Proceedings of the IEEE/CVF Winter Conference on Applications of Computer Vision (WACV)</a:t>
            </a:r>
            <a:r>
              <a:rPr lang="en-US" dirty="0"/>
              <a:t>, Jan. 2024, pp. 7788–7797.</a:t>
            </a:r>
            <a:r>
              <a:rPr lang="is-IS" dirty="0"/>
              <a:t> [Online]. Available: </a:t>
            </a:r>
            <a:r>
              <a:rPr lang="is-IS" dirty="0">
                <a:hlinkClick r:id="rId2"/>
              </a:rPr>
              <a:t>https://openaccess.thecvf.com/content/WACV2024/papers/Rani_Activity-Based_Early_Autism_Diagnosis_Using_a_Multi-Dataset_Supervised_Contrastive_Learning_WACV_2024_paper.pdf</a:t>
            </a:r>
            <a:endParaRPr lang="is-IS" dirty="0"/>
          </a:p>
          <a:p>
            <a:r>
              <a:rPr lang="is-IS" b="1" dirty="0"/>
              <a:t>[2] </a:t>
            </a:r>
            <a:r>
              <a:rPr lang="is-IS" dirty="0"/>
              <a:t>A. Zunino, P. Morerio, A. Cavallo, C. Ansuini, J. Podda, F. Battaglia, E. Veneselli, C. Becchio, and V. Murino. Video gesture analysis for autism spectrum disorder detection. In IAPR International Conference on Pattern Recognition, 2018. </a:t>
            </a:r>
          </a:p>
          <a:p>
            <a:r>
              <a:rPr lang="is-IS" b="1" dirty="0"/>
              <a:t>[3] </a:t>
            </a:r>
            <a:r>
              <a:rPr lang="en-US" dirty="0"/>
              <a:t>Prashant Pandey, A P </a:t>
            </a:r>
            <a:r>
              <a:rPr lang="en-US" dirty="0" err="1"/>
              <a:t>Prathosh</a:t>
            </a:r>
            <a:r>
              <a:rPr lang="en-US" dirty="0"/>
              <a:t>, Manu Kohli, and Josh Pritchard. Guided weak supervision for action recognition with scarce data to assess skills of children with autism. In AAAI Conference on Artificial Intelligence, 2020.</a:t>
            </a:r>
            <a:r>
              <a:rPr lang="is-IS" dirty="0"/>
              <a:t> </a:t>
            </a:r>
          </a:p>
          <a:p>
            <a:r>
              <a:rPr lang="is-IS" b="1" dirty="0"/>
              <a:t>[4] </a:t>
            </a:r>
            <a:r>
              <a:rPr lang="is-IS" dirty="0"/>
              <a:t>R. Kundu „</a:t>
            </a:r>
            <a:r>
              <a:rPr lang="en-US" dirty="0"/>
              <a:t>The Beginner’s Guide to Contrastive Learning”. v7Labs.com. </a:t>
            </a:r>
            <a:r>
              <a:rPr lang="en-US" dirty="0">
                <a:hlinkClick r:id="rId3"/>
              </a:rPr>
              <a:t>https://www.v7labs.com/blog/contrastive-learning-guide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is-IS" b="1" dirty="0"/>
          </a:p>
          <a:p>
            <a:endParaRPr lang="is-I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7397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447</TotalTime>
  <Words>972</Words>
  <Application>Microsoft Office PowerPoint</Application>
  <PresentationFormat>Widescreen</PresentationFormat>
  <Paragraphs>66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Calibri</vt:lpstr>
      <vt:lpstr>Calibri Light</vt:lpstr>
      <vt:lpstr>var(--framer-blockquote-font-family, var(--framer-font-family, Inter, Inter Placeholder, sans-serif))</vt:lpstr>
      <vt:lpstr>Wingdings</vt:lpstr>
      <vt:lpstr>Retrospect</vt:lpstr>
      <vt:lpstr>Activity-based Early Autism Diagnosis Using A Multi-Dataset Supervised Contrastive Learning Approach [1]</vt:lpstr>
      <vt:lpstr>Problems </vt:lpstr>
      <vt:lpstr>Methods</vt:lpstr>
      <vt:lpstr>Results</vt:lpstr>
      <vt:lpstr>PowerPoint Presentation</vt:lpstr>
      <vt:lpstr>Main contributions / Why it matters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Arnar Gylfi</dc:creator>
  <cp:lastModifiedBy>Arnar Gylfi</cp:lastModifiedBy>
  <cp:revision>1</cp:revision>
  <dcterms:created xsi:type="dcterms:W3CDTF">2024-12-04T14:05:30Z</dcterms:created>
  <dcterms:modified xsi:type="dcterms:W3CDTF">2024-12-04T21:32:57Z</dcterms:modified>
</cp:coreProperties>
</file>