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9" r:id="rId14"/>
    <p:sldId id="264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104" y="-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fld id="{D0936A66-FFF1-4BC4-A123-832D7D8B7744}" type="datetimeFigureOut">
              <a:rPr lang="en-IE" smtClean="0"/>
              <a:t>28/01/2015</a:t>
            </a:fld>
            <a:endParaRPr lang="en-I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4BE72AC-2D53-421F-9090-59DC5C820096}" type="slidenum">
              <a:rPr lang="en-IE" smtClean="0"/>
              <a:t>‹#›</a:t>
            </a:fld>
            <a:endParaRPr lang="en-I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D0936A66-FFF1-4BC4-A123-832D7D8B7744}" type="datetimeFigureOut">
              <a:rPr lang="en-IE" smtClean="0"/>
              <a:t>28/01/2015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24BE72AC-2D53-421F-9090-59DC5C820096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D0936A66-FFF1-4BC4-A123-832D7D8B7744}" type="datetimeFigureOut">
              <a:rPr lang="en-IE" smtClean="0"/>
              <a:t>28/01/2015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24BE72AC-2D53-421F-9090-59DC5C820096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D0936A66-FFF1-4BC4-A123-832D7D8B7744}" type="datetimeFigureOut">
              <a:rPr lang="en-IE" smtClean="0"/>
              <a:t>28/01/2015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24BE72AC-2D53-421F-9090-59DC5C820096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D0936A66-FFF1-4BC4-A123-832D7D8B7744}" type="datetimeFigureOut">
              <a:rPr lang="en-IE" smtClean="0"/>
              <a:t>28/01/2015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24BE72AC-2D53-421F-9090-59DC5C820096}" type="slidenum">
              <a:rPr lang="en-IE" smtClean="0"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D0936A66-FFF1-4BC4-A123-832D7D8B7744}" type="datetimeFigureOut">
              <a:rPr lang="en-IE" smtClean="0"/>
              <a:t>28/01/2015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24BE72AC-2D53-421F-9090-59DC5C820096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D0936A66-FFF1-4BC4-A123-832D7D8B7744}" type="datetimeFigureOut">
              <a:rPr lang="en-IE" smtClean="0"/>
              <a:t>28/01/2015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24BE72AC-2D53-421F-9090-59DC5C820096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D0936A66-FFF1-4BC4-A123-832D7D8B7744}" type="datetimeFigureOut">
              <a:rPr lang="en-IE" smtClean="0"/>
              <a:t>28/01/2015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24BE72AC-2D53-421F-9090-59DC5C820096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D0936A66-FFF1-4BC4-A123-832D7D8B7744}" type="datetimeFigureOut">
              <a:rPr lang="en-IE" smtClean="0"/>
              <a:t>28/01/2015</a:t>
            </a:fld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24BE72AC-2D53-421F-9090-59DC5C820096}" type="slidenum">
              <a:rPr lang="en-IE" smtClean="0"/>
              <a:t>‹#›</a:t>
            </a:fld>
            <a:endParaRPr lang="en-I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D0936A66-FFF1-4BC4-A123-832D7D8B7744}" type="datetimeFigureOut">
              <a:rPr lang="en-IE" smtClean="0"/>
              <a:t>28/01/2015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24BE72AC-2D53-421F-9090-59DC5C820096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 userDrawn="1"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b="1" dirty="0" smtClean="0">
                <a:solidFill>
                  <a:srgbClr val="FF0000"/>
                </a:solidFill>
              </a:rPr>
              <a:t>LIT Thurles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Water &amp; Energy Monitoring System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32856"/>
            <a:ext cx="2448272" cy="24482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16632"/>
            <a:ext cx="201622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24245"/>
            <a:ext cx="7024744" cy="1143000"/>
          </a:xfrm>
        </p:spPr>
        <p:txBody>
          <a:bodyPr/>
          <a:lstStyle/>
          <a:p>
            <a:pPr algn="ctr"/>
            <a:r>
              <a:rPr lang="en-IE" dirty="0" smtClean="0">
                <a:solidFill>
                  <a:srgbClr val="FF0000"/>
                </a:solidFill>
              </a:rPr>
              <a:t>2014 Water Usage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020" y="5445224"/>
            <a:ext cx="6777317" cy="963469"/>
          </a:xfrm>
        </p:spPr>
        <p:txBody>
          <a:bodyPr>
            <a:normAutofit fontScale="92500"/>
          </a:bodyPr>
          <a:lstStyle/>
          <a:p>
            <a:r>
              <a:rPr lang="en-IE" dirty="0" smtClean="0"/>
              <a:t>Due to construction in 2014, large amounts of water were used over 4 months</a:t>
            </a:r>
            <a:endParaRPr lang="en-IE" dirty="0"/>
          </a:p>
          <a:p>
            <a:pPr marL="6858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988840"/>
            <a:ext cx="5013934" cy="324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613" y="5589240"/>
            <a:ext cx="6777317" cy="891461"/>
          </a:xfrm>
        </p:spPr>
        <p:txBody>
          <a:bodyPr>
            <a:normAutofit fontScale="85000" lnSpcReduction="10000"/>
          </a:bodyPr>
          <a:lstStyle/>
          <a:p>
            <a:r>
              <a:rPr lang="en-IE" dirty="0" smtClean="0"/>
              <a:t>Application allows for large spikes to be identified as seen in the three day period above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40768"/>
            <a:ext cx="6603433" cy="424791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98924" y="796062"/>
            <a:ext cx="412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September 2014 Daily Water Usage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636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8" y="764704"/>
            <a:ext cx="4152936" cy="23360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212976"/>
            <a:ext cx="550461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0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573016"/>
            <a:ext cx="5187950" cy="2457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80728"/>
            <a:ext cx="5187950" cy="248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68144" y="2009147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2014 January 19</a:t>
            </a:r>
            <a:r>
              <a:rPr lang="en-IE" baseline="30000" dirty="0" smtClean="0"/>
              <a:t>th</a:t>
            </a:r>
            <a:r>
              <a:rPr lang="en-IE" dirty="0" smtClean="0"/>
              <a:t>-26</a:t>
            </a:r>
            <a:r>
              <a:rPr lang="en-IE" baseline="30000" dirty="0" smtClean="0"/>
              <a:t>th</a:t>
            </a:r>
            <a:r>
              <a:rPr lang="en-IE" dirty="0" smtClean="0"/>
              <a:t> 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5868144" y="4617075"/>
            <a:ext cx="267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2015 January 19</a:t>
            </a:r>
            <a:r>
              <a:rPr lang="en-IE" baseline="30000" dirty="0" smtClean="0"/>
              <a:t>th</a:t>
            </a:r>
            <a:r>
              <a:rPr lang="en-IE" dirty="0" smtClean="0"/>
              <a:t>-26</a:t>
            </a:r>
            <a:r>
              <a:rPr lang="en-IE" baseline="30000" dirty="0" smtClean="0"/>
              <a:t>th</a:t>
            </a:r>
            <a:r>
              <a:rPr lang="en-IE" dirty="0" smtClean="0"/>
              <a:t>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6237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980728"/>
            <a:ext cx="7024744" cy="613872"/>
          </a:xfrm>
        </p:spPr>
        <p:txBody>
          <a:bodyPr>
            <a:noAutofit/>
          </a:bodyPr>
          <a:lstStyle/>
          <a:p>
            <a:pPr algn="ctr"/>
            <a:r>
              <a:rPr lang="en-IE" sz="2000" dirty="0" smtClean="0">
                <a:solidFill>
                  <a:srgbClr val="FF0000"/>
                </a:solidFill>
              </a:rPr>
              <a:t>Persistent Monitoring App (On </a:t>
            </a:r>
            <a:r>
              <a:rPr lang="en-IE" sz="2000" dirty="0" smtClean="0">
                <a:solidFill>
                  <a:srgbClr val="FF0000"/>
                </a:solidFill>
              </a:rPr>
              <a:t>display outside </a:t>
            </a:r>
            <a:r>
              <a:rPr lang="en-IE" sz="2000" dirty="0" smtClean="0">
                <a:solidFill>
                  <a:srgbClr val="FF0000"/>
                </a:solidFill>
              </a:rPr>
              <a:t>The Canteen)</a:t>
            </a:r>
            <a:endParaRPr lang="en-IE" sz="20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170" y="1916832"/>
            <a:ext cx="5903157" cy="4540175"/>
          </a:xfrm>
        </p:spPr>
      </p:pic>
    </p:spTree>
    <p:extLst>
      <p:ext uri="{BB962C8B-B14F-4D97-AF65-F5344CB8AC3E}">
        <p14:creationId xmlns:p14="http://schemas.microsoft.com/office/powerpoint/2010/main" val="366253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Future 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As part of our 4</a:t>
            </a:r>
            <a:r>
              <a:rPr lang="en-IE" baseline="30000" dirty="0" smtClean="0"/>
              <a:t>th</a:t>
            </a:r>
            <a:r>
              <a:rPr lang="en-IE" dirty="0" smtClean="0"/>
              <a:t> year project we are investigating how to integrate sensor data stored in the cloud with our system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4434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Thank you</a:t>
            </a:r>
          </a:p>
          <a:p>
            <a:r>
              <a:rPr lang="en-IE" dirty="0" smtClean="0"/>
              <a:t>Any questions?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8183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1143000"/>
          </a:xfrm>
        </p:spPr>
        <p:txBody>
          <a:bodyPr/>
          <a:lstStyle/>
          <a:p>
            <a:pPr algn="ctr"/>
            <a:r>
              <a:rPr lang="en-IE" dirty="0" smtClean="0">
                <a:solidFill>
                  <a:srgbClr val="FF0000"/>
                </a:solidFill>
              </a:rPr>
              <a:t>Introduction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 smtClean="0"/>
              <a:t>Project Team : Kevin Doherty, Paul Mackey &amp; Nicholas O’ Donnell Supervisor: </a:t>
            </a:r>
            <a:r>
              <a:rPr lang="en-IE" dirty="0" err="1" smtClean="0"/>
              <a:t>Dr.</a:t>
            </a:r>
            <a:r>
              <a:rPr lang="en-IE" dirty="0" smtClean="0"/>
              <a:t> Liam Noonan</a:t>
            </a:r>
          </a:p>
          <a:p>
            <a:r>
              <a:rPr lang="en-IE" dirty="0" smtClean="0"/>
              <a:t>We were tasked in 3</a:t>
            </a:r>
            <a:r>
              <a:rPr lang="en-IE" baseline="30000" dirty="0" smtClean="0"/>
              <a:t>rd</a:t>
            </a:r>
            <a:r>
              <a:rPr lang="en-IE" dirty="0" smtClean="0"/>
              <a:t> year to develop a system to record water and electricity usage for the </a:t>
            </a:r>
            <a:r>
              <a:rPr lang="en-IE" dirty="0" err="1" smtClean="0"/>
              <a:t>Thurles</a:t>
            </a:r>
            <a:r>
              <a:rPr lang="en-IE" dirty="0" smtClean="0"/>
              <a:t> Campus</a:t>
            </a:r>
          </a:p>
          <a:p>
            <a:r>
              <a:rPr lang="en-IE" dirty="0" smtClean="0"/>
              <a:t>This system would be of use to the campus community to assist in identifying if changes in behaviour would reduce actual usage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1695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7024744" cy="1143000"/>
          </a:xfrm>
        </p:spPr>
        <p:txBody>
          <a:bodyPr/>
          <a:lstStyle/>
          <a:p>
            <a:pPr algn="ctr"/>
            <a:r>
              <a:rPr lang="en-IE" dirty="0" smtClean="0">
                <a:solidFill>
                  <a:srgbClr val="FF0000"/>
                </a:solidFill>
              </a:rPr>
              <a:t>The Water Meter</a:t>
            </a:r>
            <a:endParaRPr lang="en-IE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72816"/>
            <a:ext cx="5616624" cy="3159351"/>
          </a:xfrm>
        </p:spPr>
      </p:pic>
      <p:sp>
        <p:nvSpPr>
          <p:cNvPr id="5" name="TextBox 4"/>
          <p:cNvSpPr txBox="1"/>
          <p:nvPr/>
        </p:nvSpPr>
        <p:spPr>
          <a:xfrm>
            <a:off x="1547664" y="530120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E" dirty="0" smtClean="0"/>
              <a:t>Pulse meter that reads in hundreds of litres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2114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24744" cy="1143000"/>
          </a:xfrm>
        </p:spPr>
        <p:txBody>
          <a:bodyPr/>
          <a:lstStyle/>
          <a:p>
            <a:pPr algn="ctr"/>
            <a:r>
              <a:rPr lang="en-IE" dirty="0" smtClean="0">
                <a:solidFill>
                  <a:srgbClr val="FF0000"/>
                </a:solidFill>
              </a:rPr>
              <a:t>Data Logger</a:t>
            </a:r>
            <a:endParaRPr lang="en-IE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88840"/>
            <a:ext cx="5275273" cy="2967341"/>
          </a:xfrm>
        </p:spPr>
      </p:pic>
      <p:sp>
        <p:nvSpPr>
          <p:cNvPr id="5" name="TextBox 4"/>
          <p:cNvSpPr txBox="1"/>
          <p:nvPr/>
        </p:nvSpPr>
        <p:spPr>
          <a:xfrm>
            <a:off x="755576" y="5157192"/>
            <a:ext cx="7529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Reads electricity use from a smart meter in the college in </a:t>
            </a:r>
            <a:r>
              <a:rPr lang="en-IE" dirty="0" err="1" smtClean="0"/>
              <a:t>kWhs</a:t>
            </a:r>
            <a:endParaRPr lang="en-I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Reads water use via pulses from the water meter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Information is uploaded by FTP to a server on an hourly basis</a:t>
            </a:r>
          </a:p>
        </p:txBody>
      </p:sp>
    </p:spTree>
    <p:extLst>
      <p:ext uri="{BB962C8B-B14F-4D97-AF65-F5344CB8AC3E}">
        <p14:creationId xmlns:p14="http://schemas.microsoft.com/office/powerpoint/2010/main" val="347655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024744" cy="613872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 smtClean="0">
                <a:solidFill>
                  <a:srgbClr val="FF0000"/>
                </a:solidFill>
              </a:rPr>
              <a:t>Raw Data</a:t>
            </a:r>
            <a:endParaRPr lang="en-IE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96752"/>
            <a:ext cx="7027177" cy="4594090"/>
          </a:xfrm>
        </p:spPr>
      </p:pic>
    </p:spTree>
    <p:extLst>
      <p:ext uri="{BB962C8B-B14F-4D97-AF65-F5344CB8AC3E}">
        <p14:creationId xmlns:p14="http://schemas.microsoft.com/office/powerpoint/2010/main" val="180935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043" y="692696"/>
            <a:ext cx="7024744" cy="757888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 smtClean="0">
                <a:solidFill>
                  <a:srgbClr val="FF0000"/>
                </a:solidFill>
              </a:rPr>
              <a:t>Water &amp; Electricity Delta Files</a:t>
            </a:r>
            <a:endParaRPr lang="en-IE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700808"/>
            <a:ext cx="3745130" cy="12241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140968"/>
            <a:ext cx="3744415" cy="12241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07841" y="5078279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Hourly files containing 15 minute intervals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7512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685880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 smtClean="0">
                <a:solidFill>
                  <a:srgbClr val="FF0000"/>
                </a:solidFill>
              </a:rPr>
              <a:t>Database Data</a:t>
            </a:r>
            <a:endParaRPr lang="en-IE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916832"/>
            <a:ext cx="4267729" cy="2930376"/>
          </a:xfrm>
        </p:spPr>
      </p:pic>
      <p:sp>
        <p:nvSpPr>
          <p:cNvPr id="6" name="TextBox 5"/>
          <p:cNvSpPr txBox="1"/>
          <p:nvPr/>
        </p:nvSpPr>
        <p:spPr>
          <a:xfrm>
            <a:off x="899592" y="5229200"/>
            <a:ext cx="7423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Information parsed  into database from raw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Monthly files are created and archived (for auditing purposes)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3128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20688"/>
            <a:ext cx="7024744" cy="685880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 smtClean="0">
                <a:solidFill>
                  <a:srgbClr val="FF0000"/>
                </a:solidFill>
              </a:rPr>
              <a:t>The GUI</a:t>
            </a:r>
            <a:endParaRPr lang="en-IE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84784"/>
            <a:ext cx="6774226" cy="4464496"/>
          </a:xfrm>
        </p:spPr>
      </p:pic>
    </p:spTree>
    <p:extLst>
      <p:ext uri="{BB962C8B-B14F-4D97-AF65-F5344CB8AC3E}">
        <p14:creationId xmlns:p14="http://schemas.microsoft.com/office/powerpoint/2010/main" val="178206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685880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 smtClean="0">
                <a:solidFill>
                  <a:srgbClr val="FF0000"/>
                </a:solidFill>
              </a:rPr>
              <a:t>2014 Energy Usage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33686" y="5013176"/>
            <a:ext cx="6777317" cy="1755557"/>
          </a:xfrm>
        </p:spPr>
        <p:txBody>
          <a:bodyPr/>
          <a:lstStyle/>
          <a:p>
            <a:r>
              <a:rPr lang="en-IE" dirty="0" smtClean="0"/>
              <a:t>Variation of electricity usage throughout week</a:t>
            </a:r>
          </a:p>
          <a:p>
            <a:r>
              <a:rPr lang="en-IE" dirty="0" smtClean="0"/>
              <a:t>Less kWh used over weekends</a:t>
            </a:r>
            <a:endParaRPr lang="en-I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12776"/>
            <a:ext cx="5605347" cy="312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8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210</TotalTime>
  <Words>243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Austin</vt:lpstr>
      <vt:lpstr>LIT Thurles Water &amp; Energy Monitoring System</vt:lpstr>
      <vt:lpstr>Introduction</vt:lpstr>
      <vt:lpstr>The Water Meter</vt:lpstr>
      <vt:lpstr>Data Logger</vt:lpstr>
      <vt:lpstr>Raw Data</vt:lpstr>
      <vt:lpstr>Water &amp; Electricity Delta Files</vt:lpstr>
      <vt:lpstr>Database Data</vt:lpstr>
      <vt:lpstr>The GUI</vt:lpstr>
      <vt:lpstr>2014 Energy Usage</vt:lpstr>
      <vt:lpstr>2014 Water Usage</vt:lpstr>
      <vt:lpstr>PowerPoint Presentation</vt:lpstr>
      <vt:lpstr>PowerPoint Presentation</vt:lpstr>
      <vt:lpstr>PowerPoint Presentation</vt:lpstr>
      <vt:lpstr>Persistent Monitoring App (On display outside The Canteen)</vt:lpstr>
      <vt:lpstr>Future 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and Energy Monitoring System</dc:title>
  <dc:creator>Kevin</dc:creator>
  <cp:lastModifiedBy>Liam.Noonan</cp:lastModifiedBy>
  <cp:revision>34</cp:revision>
  <dcterms:created xsi:type="dcterms:W3CDTF">2014-04-03T12:12:33Z</dcterms:created>
  <dcterms:modified xsi:type="dcterms:W3CDTF">2015-01-28T15:24:40Z</dcterms:modified>
</cp:coreProperties>
</file>