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8" r:id="rId3"/>
    <p:sldId id="289" r:id="rId4"/>
    <p:sldId id="290" r:id="rId5"/>
    <p:sldId id="291" r:id="rId6"/>
    <p:sldId id="261" r:id="rId7"/>
    <p:sldId id="293" r:id="rId8"/>
    <p:sldId id="262" r:id="rId9"/>
    <p:sldId id="297" r:id="rId10"/>
    <p:sldId id="298" r:id="rId11"/>
    <p:sldId id="299" r:id="rId12"/>
    <p:sldId id="300" r:id="rId13"/>
    <p:sldId id="301" r:id="rId14"/>
    <p:sldId id="303" r:id="rId15"/>
    <p:sldId id="304" r:id="rId16"/>
    <p:sldId id="305" r:id="rId17"/>
    <p:sldId id="307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94"/>
    <p:restoredTop sz="94649"/>
  </p:normalViewPr>
  <p:slideViewPr>
    <p:cSldViewPr snapToGrid="0" snapToObjects="1">
      <p:cViewPr varScale="1">
        <p:scale>
          <a:sx n="70" d="100"/>
          <a:sy n="70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2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5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9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9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1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2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8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8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61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968E9-7037-4E30-9FF6-9BE677BD0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48056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593271"/>
            <a:ext cx="11303626" cy="205900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38D3C-6A91-1F44-A633-6E19E572E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803683"/>
            <a:ext cx="10965141" cy="109331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sz="4000" b="1" dirty="0">
                <a:solidFill>
                  <a:schemeClr val="tx1"/>
                </a:solidFill>
              </a:rPr>
              <a:t>UF1: teoría del color al </a:t>
            </a:r>
            <a:r>
              <a:rPr lang="es-ES" sz="4000" b="1" dirty="0" err="1">
                <a:solidFill>
                  <a:schemeClr val="tx1"/>
                </a:solidFill>
              </a:rPr>
              <a:t>diseny</a:t>
            </a:r>
            <a:r>
              <a:rPr lang="es-ES" sz="4000" b="1" dirty="0">
                <a:solidFill>
                  <a:schemeClr val="tx1"/>
                </a:solidFill>
              </a:rPr>
              <a:t> web</a:t>
            </a:r>
            <a:endParaRPr lang="es-ES" sz="4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C7E79-BFFB-614E-A1A2-6F3AF6EBF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1985679"/>
            <a:ext cx="10965142" cy="484822"/>
          </a:xfrm>
        </p:spPr>
        <p:txBody>
          <a:bodyPr>
            <a:normAutofit lnSpcReduction="10000"/>
          </a:bodyPr>
          <a:lstStyle/>
          <a:p>
            <a:r>
              <a:rPr lang="es-ES" sz="2000" b="1" dirty="0"/>
              <a:t>Unidad formativa 1 (uf1)</a:t>
            </a:r>
          </a:p>
          <a:p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693515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089A1E5-FE86-1D46-9C6F-3D925B3D6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816" y="1355724"/>
            <a:ext cx="11100197" cy="4514723"/>
          </a:xfrm>
        </p:spPr>
      </p:pic>
    </p:spTree>
    <p:extLst>
      <p:ext uri="{BB962C8B-B14F-4D97-AF65-F5344CB8AC3E}">
        <p14:creationId xmlns:p14="http://schemas.microsoft.com/office/powerpoint/2010/main" val="343078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82CF2CF-F4B4-6546-8603-0959061FA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542" y="1243585"/>
            <a:ext cx="11136915" cy="4878070"/>
          </a:xfrm>
        </p:spPr>
      </p:pic>
    </p:spTree>
    <p:extLst>
      <p:ext uri="{BB962C8B-B14F-4D97-AF65-F5344CB8AC3E}">
        <p14:creationId xmlns:p14="http://schemas.microsoft.com/office/powerpoint/2010/main" val="335584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9D8324-3743-4341-A97B-3E126CB55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63" y="999108"/>
            <a:ext cx="11454737" cy="5639436"/>
          </a:xfrm>
        </p:spPr>
      </p:pic>
    </p:spTree>
    <p:extLst>
      <p:ext uri="{BB962C8B-B14F-4D97-AF65-F5344CB8AC3E}">
        <p14:creationId xmlns:p14="http://schemas.microsoft.com/office/powerpoint/2010/main" val="314449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5CE88B1-3736-6547-8093-2DD6CFDBB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69265"/>
            <a:ext cx="11294646" cy="5664454"/>
          </a:xfrm>
        </p:spPr>
      </p:pic>
    </p:spTree>
    <p:extLst>
      <p:ext uri="{BB962C8B-B14F-4D97-AF65-F5344CB8AC3E}">
        <p14:creationId xmlns:p14="http://schemas.microsoft.com/office/powerpoint/2010/main" val="9291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EA63842-7A6B-9144-A90C-F089FFBBA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508" y="969264"/>
            <a:ext cx="10546984" cy="5577839"/>
          </a:xfrm>
        </p:spPr>
      </p:pic>
    </p:spTree>
    <p:extLst>
      <p:ext uri="{BB962C8B-B14F-4D97-AF65-F5344CB8AC3E}">
        <p14:creationId xmlns:p14="http://schemas.microsoft.com/office/powerpoint/2010/main" val="315880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5F7106-B9D0-6541-9DA2-3783AF89F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340" y="932688"/>
            <a:ext cx="9908204" cy="5649221"/>
          </a:xfrm>
        </p:spPr>
      </p:pic>
    </p:spTree>
    <p:extLst>
      <p:ext uri="{BB962C8B-B14F-4D97-AF65-F5344CB8AC3E}">
        <p14:creationId xmlns:p14="http://schemas.microsoft.com/office/powerpoint/2010/main" val="100075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F098161-13ED-F340-8B43-0E9FBD672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35" y="1060704"/>
            <a:ext cx="10062340" cy="5614415"/>
          </a:xfrm>
        </p:spPr>
      </p:pic>
    </p:spTree>
    <p:extLst>
      <p:ext uri="{BB962C8B-B14F-4D97-AF65-F5344CB8AC3E}">
        <p14:creationId xmlns:p14="http://schemas.microsoft.com/office/powerpoint/2010/main" val="39115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4F93C41-3C42-B34B-9FAE-4F8CAA52A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065" y="1026540"/>
            <a:ext cx="10609371" cy="5227955"/>
          </a:xfrm>
        </p:spPr>
      </p:pic>
    </p:spTree>
    <p:extLst>
      <p:ext uri="{BB962C8B-B14F-4D97-AF65-F5344CB8AC3E}">
        <p14:creationId xmlns:p14="http://schemas.microsoft.com/office/powerpoint/2010/main" val="294450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AE034-53FB-9C45-9F7D-7A4A8E46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74" y="172523"/>
            <a:ext cx="11029616" cy="1188720"/>
          </a:xfrm>
        </p:spPr>
        <p:txBody>
          <a:bodyPr/>
          <a:lstStyle/>
          <a:p>
            <a:r>
              <a:rPr lang="es-ES" b="1" dirty="0"/>
              <a:t>La importancia de elegir el color adecuado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703FC2-AF90-3146-9FFF-782E9212AE47}"/>
              </a:ext>
            </a:extLst>
          </p:cNvPr>
          <p:cNvSpPr txBox="1">
            <a:spLocks/>
          </p:cNvSpPr>
          <p:nvPr/>
        </p:nvSpPr>
        <p:spPr>
          <a:xfrm>
            <a:off x="1064310" y="1680617"/>
            <a:ext cx="9625944" cy="500486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/>
              <a:t>Cada color provoca en las personas unas </a:t>
            </a:r>
            <a:r>
              <a:rPr lang="es-ES" sz="2400" b="1" dirty="0"/>
              <a:t>sensaciones determinadas </a:t>
            </a:r>
            <a:r>
              <a:rPr lang="es-ES" sz="2400" dirty="0"/>
              <a:t>y está asociado a </a:t>
            </a:r>
            <a:r>
              <a:rPr lang="es-ES" sz="2400" b="1" dirty="0"/>
              <a:t>distintas emociones</a:t>
            </a:r>
            <a:r>
              <a:rPr lang="es-ES" sz="2400" dirty="0"/>
              <a:t>, por lo que éste influye de manera determinante en cómo se sienten y comportan los usuarios en tu web.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¿Qué colores te vienen a la mente?</a:t>
            </a:r>
          </a:p>
          <a:p>
            <a:pPr lvl="1"/>
            <a:r>
              <a:rPr lang="es-ES" sz="2400" dirty="0"/>
              <a:t>web de un spa</a:t>
            </a:r>
          </a:p>
          <a:p>
            <a:pPr lvl="1"/>
            <a:r>
              <a:rPr lang="es-ES" sz="2400" dirty="0"/>
              <a:t>Web de una banda de Heavy Metal</a:t>
            </a:r>
          </a:p>
          <a:p>
            <a:pPr lvl="1"/>
            <a:r>
              <a:rPr lang="es-ES" sz="2400" dirty="0"/>
              <a:t>La clínica dental</a:t>
            </a:r>
          </a:p>
          <a:p>
            <a:pPr algn="just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8998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FAE034-53FB-9C45-9F7D-7A4A8E46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78" y="215035"/>
            <a:ext cx="5265226" cy="2655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GUIA PARA SELECCIONAR COLORES ADECUADOS SEGÚN TIPO DE WEB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8AE64F4-5722-0E46-865C-A35AA3A3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90" y="0"/>
            <a:ext cx="661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66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AE034-53FB-9C45-9F7D-7A4A8E46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69" y="223854"/>
            <a:ext cx="11029616" cy="1188720"/>
          </a:xfrm>
        </p:spPr>
        <p:txBody>
          <a:bodyPr>
            <a:normAutofit/>
          </a:bodyPr>
          <a:lstStyle/>
          <a:p>
            <a:r>
              <a:rPr lang="es-ES" b="1" dirty="0"/>
              <a:t>¿ Cuántos colores utilizar en una web 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5F036E-0F73-6442-A00C-D8A6631E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72" y="1898955"/>
            <a:ext cx="7251040" cy="495904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D04F401-F20B-1D45-8FEC-9F9C30C1B76A}"/>
              </a:ext>
            </a:extLst>
          </p:cNvPr>
          <p:cNvSpPr txBox="1">
            <a:spLocks/>
          </p:cNvSpPr>
          <p:nvPr/>
        </p:nvSpPr>
        <p:spPr>
          <a:xfrm>
            <a:off x="979905" y="1488185"/>
            <a:ext cx="9625944" cy="500486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/>
              <a:t>¿ A cuál se te va la vista ?</a:t>
            </a:r>
          </a:p>
          <a:p>
            <a:pPr algn="just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1493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CBCF88A-20F0-2847-AFB0-43E6AF40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69" y="1255083"/>
            <a:ext cx="7941262" cy="5602917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52B14F4-F6A4-AB46-949C-BC8FA22939BA}"/>
              </a:ext>
            </a:extLst>
          </p:cNvPr>
          <p:cNvSpPr txBox="1">
            <a:spLocks/>
          </p:cNvSpPr>
          <p:nvPr/>
        </p:nvSpPr>
        <p:spPr>
          <a:xfrm>
            <a:off x="632433" y="926570"/>
            <a:ext cx="9625944" cy="500486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/>
              <a:t>Y si quiero redirigir a mis clientes hacia un producto concreto…</a:t>
            </a:r>
          </a:p>
          <a:p>
            <a:pPr algn="just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2700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7ABA5BB-8AC1-AF4F-AEC7-6ED99F59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205566"/>
            <a:ext cx="11029616" cy="1188720"/>
          </a:xfrm>
        </p:spPr>
        <p:txBody>
          <a:bodyPr>
            <a:normAutofit/>
          </a:bodyPr>
          <a:lstStyle/>
          <a:p>
            <a:r>
              <a:rPr lang="es-ES" b="1" dirty="0"/>
              <a:t>Conclusión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305A0C7-2A69-D04D-80B5-57757CD9C360}"/>
              </a:ext>
            </a:extLst>
          </p:cNvPr>
          <p:cNvSpPr/>
          <p:nvPr/>
        </p:nvSpPr>
        <p:spPr>
          <a:xfrm>
            <a:off x="804343" y="1673845"/>
            <a:ext cx="105782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>
                <a:solidFill>
                  <a:srgbClr val="3A3A3A"/>
                </a:solidFill>
                <a:latin typeface="Raleway"/>
              </a:rPr>
              <a:t>Como norma general se recomendaría </a:t>
            </a:r>
            <a:r>
              <a:rPr lang="es-ES" sz="3200" b="1" dirty="0">
                <a:solidFill>
                  <a:srgbClr val="3A3A3A"/>
                </a:solidFill>
                <a:latin typeface="Raleway"/>
              </a:rPr>
              <a:t>uno o dos colores neutros</a:t>
            </a:r>
            <a:r>
              <a:rPr lang="es-ES" sz="3200" dirty="0">
                <a:solidFill>
                  <a:srgbClr val="3A3A3A"/>
                </a:solidFill>
                <a:latin typeface="Raleway"/>
              </a:rPr>
              <a:t>, como pueden ser los grises, que te servirán para separar espacios y crear divisiones y luego </a:t>
            </a:r>
            <a:r>
              <a:rPr lang="es-ES" sz="3200" b="1" dirty="0">
                <a:solidFill>
                  <a:schemeClr val="accent6"/>
                </a:solidFill>
                <a:latin typeface="Raleway"/>
              </a:rPr>
              <a:t>uno o dos colores más llamativos</a:t>
            </a:r>
            <a:r>
              <a:rPr lang="es-ES" sz="3200" dirty="0">
                <a:solidFill>
                  <a:srgbClr val="3A3A3A"/>
                </a:solidFill>
                <a:latin typeface="Raleway"/>
              </a:rPr>
              <a:t> para atraer la atención del usuario cuando lo consideres necesario.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16879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4DABD58-BA7D-F546-9A3A-40D96BD0E730}"/>
              </a:ext>
            </a:extLst>
          </p:cNvPr>
          <p:cNvSpPr txBox="1">
            <a:spLocks/>
          </p:cNvSpPr>
          <p:nvPr/>
        </p:nvSpPr>
        <p:spPr>
          <a:xfrm>
            <a:off x="578682" y="20556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84021A-203C-824B-8F2E-D2DCC58B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953625"/>
            <a:ext cx="8795248" cy="49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2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A7217-0E91-C94D-B7F3-151F8032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82" y="1611757"/>
            <a:ext cx="11029615" cy="3634486"/>
          </a:xfrm>
        </p:spPr>
        <p:txBody>
          <a:bodyPr>
            <a:normAutofit/>
          </a:bodyPr>
          <a:lstStyle/>
          <a:p>
            <a:r>
              <a:rPr lang="es-ES" sz="4600" dirty="0">
                <a:solidFill>
                  <a:schemeClr val="tx1"/>
                </a:solidFill>
                <a:latin typeface="+mj-lt"/>
              </a:rPr>
              <a:t>COMBINACIÓ DE COLORS</a:t>
            </a:r>
          </a:p>
        </p:txBody>
      </p:sp>
    </p:spTree>
    <p:extLst>
      <p:ext uri="{BB962C8B-B14F-4D97-AF65-F5344CB8AC3E}">
        <p14:creationId xmlns:p14="http://schemas.microsoft.com/office/powerpoint/2010/main" val="56284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0B4BA17-5C8B-3D48-83A4-E851FA6A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483BD4-92E0-3145-86E2-E109D8757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49250"/>
            <a:ext cx="112522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92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168</Words>
  <Application>Microsoft Macintosh PowerPoint</Application>
  <PresentationFormat>Panorámica</PresentationFormat>
  <Paragraphs>17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Franklin Gothic Book</vt:lpstr>
      <vt:lpstr>Franklin Gothic Demi</vt:lpstr>
      <vt:lpstr>Gill Sans MT</vt:lpstr>
      <vt:lpstr>Raleway</vt:lpstr>
      <vt:lpstr>Wingdings 2</vt:lpstr>
      <vt:lpstr>DividendVTI</vt:lpstr>
      <vt:lpstr>UF1: teoría del color al diseny web</vt:lpstr>
      <vt:lpstr>La importancia de elegir el color adecuado</vt:lpstr>
      <vt:lpstr>GUIA PARA SELECCIONAR COLORES ADECUADOS SEGÚN TIPO DE WEB</vt:lpstr>
      <vt:lpstr>¿ Cuántos colores utilizar en una web ?</vt:lpstr>
      <vt:lpstr>Presentación de PowerPoint</vt:lpstr>
      <vt:lpstr>Conclusión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UF1: teoría del color al diseny web</dc:title>
  <dc:creator>Ruben Sanchez</dc:creator>
  <cp:lastModifiedBy>Ruben Sanchez</cp:lastModifiedBy>
  <cp:revision>4</cp:revision>
  <dcterms:created xsi:type="dcterms:W3CDTF">2019-12-08T18:25:00Z</dcterms:created>
  <dcterms:modified xsi:type="dcterms:W3CDTF">2019-12-08T18:46:10Z</dcterms:modified>
</cp:coreProperties>
</file>