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5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6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82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9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754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50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27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02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C9F8BB-7A09-475F-8BB3-12563D7381AA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D612E7-258A-418F-A1BA-D75655F6D55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611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irtplanet.netlify.app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1s.com/arnaualbert/shirtplanet/blob/HEAD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3148150" y="2285999"/>
            <a:ext cx="56409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i="1" u="sng" cap="none" spc="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SHIRTPLANET</a:t>
            </a:r>
            <a:endParaRPr lang="es-ES" sz="5400" b="1" i="1" u="sng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203474" y="4846319"/>
            <a:ext cx="3113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Integrantes:</a:t>
            </a: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Arnau Albert Sánchez</a:t>
            </a: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Iker Catalán Gómez</a:t>
            </a: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Julio César Carrillo Rocha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Índice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8200" y="1781169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Planificación</a:t>
            </a:r>
            <a:endParaRPr lang="es-ES" sz="20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35433" y="1690688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Desarrollo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832666" y="1690687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Front </a:t>
            </a:r>
            <a:r>
              <a:rPr lang="es-ES" sz="2000" dirty="0" err="1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End</a:t>
            </a:r>
            <a:endParaRPr lang="es-ES" sz="2000" dirty="0" smtClean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38200" y="4090806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Back </a:t>
            </a:r>
            <a:r>
              <a:rPr lang="es-ES" sz="2000" dirty="0" err="1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End</a:t>
            </a:r>
            <a:endParaRPr lang="es-ES" sz="20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835433" y="4090805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Herramientas</a:t>
            </a:r>
            <a:endParaRPr lang="es-ES" sz="20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832666" y="4090805"/>
            <a:ext cx="2521134" cy="717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bg2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125263" y="2688105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¿Que haremos?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895670" y="2688105"/>
            <a:ext cx="24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¿Cómo lo haremos?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57218" y="2688105"/>
            <a:ext cx="187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Entorno Visual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20212" y="504812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Contenido Con HTML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Estilos CSS</a:t>
            </a: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Complementos con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JavaScript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895669" y="5048128"/>
            <a:ext cx="249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Software utilizado/s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para el desarrollo de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 página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803812" y="5048128"/>
            <a:ext cx="2216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Demostración del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funcionamiento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Planificación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73826" y="1698171"/>
            <a:ext cx="11383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Haremos una pagina web en la cual venderemos camisetas.</a:t>
            </a:r>
          </a:p>
          <a:p>
            <a:endParaRPr lang="es-E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Esta pagina contendrá:</a:t>
            </a:r>
          </a:p>
          <a:p>
            <a:endParaRPr lang="es-E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Pagina principal donde mostraremos los productos junto a la ubicación de la tienda y las redes  sociales.</a:t>
            </a:r>
          </a:p>
          <a:p>
            <a:endParaRPr lang="es-E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Cada producto contara con su propia pestaña en la cual estará la información de ella, precio y tallas.</a:t>
            </a:r>
          </a:p>
          <a:p>
            <a:endParaRPr lang="es-E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Las camisetas dispondrán de dos vistas distintas de ellas.</a:t>
            </a:r>
          </a:p>
          <a:p>
            <a:endParaRPr lang="es-E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Disponemos de un carrito.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565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Desarrollo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19344" y="1441181"/>
            <a:ext cx="11153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Para el desarrollo de nuestra pagina antes haremos un diseño de como ira organizado la página.</a:t>
            </a:r>
          </a:p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Luego buscaremos los recursos necesarios para la creación de ella así como códigos o softwares 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80" y="2687709"/>
            <a:ext cx="2955376" cy="39889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24" y="2869096"/>
            <a:ext cx="3152775" cy="25146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19344" y="23183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Diseño: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113013" y="229363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"/>
                <a:cs typeface="Arial" panose="020B0604020202020204" pitchFamily="34" charset="0"/>
              </a:rPr>
              <a:t>Pagina principal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673347" y="229363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"/>
              </a:rPr>
              <a:t>Pagina segundaria (ejemplo Formal)</a:t>
            </a:r>
            <a:endParaRPr lang="es-ES" dirty="0">
              <a:solidFill>
                <a:schemeClr val="bg1"/>
              </a:solidFill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1403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Front </a:t>
            </a:r>
            <a:r>
              <a:rPr lang="es-E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End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197441" y="2746770"/>
            <a:ext cx="5255963" cy="369332"/>
            <a:chOff x="-1025077" y="3713422"/>
            <a:chExt cx="5255963" cy="369332"/>
          </a:xfrm>
        </p:grpSpPr>
        <p:sp>
          <p:nvSpPr>
            <p:cNvPr id="3" name="CuadroTexto 2"/>
            <p:cNvSpPr txBox="1"/>
            <p:nvPr/>
          </p:nvSpPr>
          <p:spPr>
            <a:xfrm>
              <a:off x="2416030" y="3713422"/>
              <a:ext cx="1814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  <a:latin typeface="Arial Rounded MT Bold" panose="020F0704030504030204" pitchFamily="34" charset="0"/>
                  <a:hlinkClick r:id="rId2"/>
                </a:rPr>
                <a:t>SHIRTPLANET</a:t>
              </a:r>
              <a:endPara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-1025077" y="3713422"/>
              <a:ext cx="3521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Para ver la página has clic en:</a:t>
              </a:r>
              <a:endParaRPr lang="es-ES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7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Back </a:t>
            </a:r>
            <a:r>
              <a:rPr lang="es-ES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End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57151" y="1580606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ver el código HTML, estilos y complementos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26971" y="339812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clic en</a:t>
            </a:r>
            <a:r>
              <a:rPr lang="es-E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805440" y="339812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ç"/>
                <a:cs typeface="Arial" panose="020B0604020202020204" pitchFamily="34" charset="0"/>
                <a:hlinkClick r:id="rId2"/>
              </a:rPr>
              <a:t>Wiki de código.</a:t>
            </a:r>
            <a:endParaRPr lang="es-ES" dirty="0">
              <a:solidFill>
                <a:schemeClr val="bg1"/>
              </a:solidFill>
              <a:latin typeface="ç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Herramientas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62149" y="1828800"/>
            <a:ext cx="73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Las herramientas que hemos hecho servir para este trabajo son: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9" y="2921209"/>
            <a:ext cx="2857500" cy="1600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93204" y="2416506"/>
            <a:ext cx="259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Visual Studio  </a:t>
            </a:r>
            <a:r>
              <a:rPr lang="es-ES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Code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48430" y="4626002"/>
            <a:ext cx="3284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para hacer HTML y CSS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597474" y="241174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</a:t>
            </a:r>
            <a:r>
              <a:rPr lang="es-ES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etlify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202067" y="4640813"/>
            <a:ext cx="3995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para publicar nuestra pagina web.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48" y="2849771"/>
            <a:ext cx="2619375" cy="17430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566046" y="2411744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GitHub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182413" y="4640813"/>
            <a:ext cx="3807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para crear un repositorio donde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trabajar al mismo tiempo 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10" y="2849771"/>
            <a:ext cx="1748355" cy="17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Herramientas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38398" y="1752092"/>
            <a:ext cx="182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Renderforest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19575" y="4531428"/>
            <a:ext cx="3342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</a:t>
            </a:r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ara la creación de nuestro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video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636337" y="1752092"/>
            <a:ext cx="115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Discord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39380" y="4531428"/>
            <a:ext cx="3720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para compartir la información 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q</a:t>
            </a:r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ue sacábamos de como hacer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Cada código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364868" y="1752092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WhatsApp</a:t>
            </a:r>
            <a:endParaRPr lang="es-ES" sz="20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125586" y="4531428"/>
            <a:ext cx="394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Este programa lo utilizamos 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para crear el mensaje automático</a:t>
            </a:r>
          </a:p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 nuestro </a:t>
            </a:r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n</a:t>
            </a:r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umero de teléfono 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55"/>
          <a:stretch/>
        </p:blipFill>
        <p:spPr>
          <a:xfrm>
            <a:off x="1194198" y="2395892"/>
            <a:ext cx="2037404" cy="19523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77" y="2429085"/>
            <a:ext cx="2933839" cy="195233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304" y="2429085"/>
            <a:ext cx="3427041" cy="19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7151" y="669159"/>
            <a:ext cx="9877697" cy="541157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Demo</a:t>
            </a:r>
            <a:endParaRPr lang="es-ES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507</TotalTime>
  <Words>286</Words>
  <Application>Microsoft Office PowerPoint</Application>
  <PresentationFormat>Panorámica</PresentationFormat>
  <Paragraphs>76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</vt:lpstr>
      <vt:lpstr>Arial Rounded MT Bold</vt:lpstr>
      <vt:lpstr>ç</vt:lpstr>
      <vt:lpstr>Gill Sans MT</vt:lpstr>
      <vt:lpstr>Wingdings 2</vt:lpstr>
      <vt:lpstr>Dividendo</vt:lpstr>
      <vt:lpstr>Presentación de PowerPoint</vt:lpstr>
      <vt:lpstr>Índice</vt:lpstr>
      <vt:lpstr>Planificación</vt:lpstr>
      <vt:lpstr>Desarrollo</vt:lpstr>
      <vt:lpstr>Front End</vt:lpstr>
      <vt:lpstr>Back End</vt:lpstr>
      <vt:lpstr>Herramientas</vt:lpstr>
      <vt:lpstr>Herramientas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</dc:creator>
  <cp:lastModifiedBy>Julio</cp:lastModifiedBy>
  <cp:revision>16</cp:revision>
  <dcterms:created xsi:type="dcterms:W3CDTF">2021-05-26T15:19:04Z</dcterms:created>
  <dcterms:modified xsi:type="dcterms:W3CDTF">2021-05-28T14:37:21Z</dcterms:modified>
</cp:coreProperties>
</file>