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84CB81-560D-4FD3-A51A-8329398195E7}" v="3" dt="2021-05-31T11:40:10.2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au Albert Sanchez" userId="18a8699bad6573a0" providerId="LiveId" clId="{1784CB81-560D-4FD3-A51A-8329398195E7}"/>
    <pc:docChg chg="undo custSel modSld">
      <pc:chgData name="Arnau Albert Sanchez" userId="18a8699bad6573a0" providerId="LiveId" clId="{1784CB81-560D-4FD3-A51A-8329398195E7}" dt="2021-05-31T11:40:10.219" v="40"/>
      <pc:docMkLst>
        <pc:docMk/>
      </pc:docMkLst>
      <pc:sldChg chg="addSp delSp modSp mod">
        <pc:chgData name="Arnau Albert Sanchez" userId="18a8699bad6573a0" providerId="LiveId" clId="{1784CB81-560D-4FD3-A51A-8329398195E7}" dt="2021-05-31T11:37:19.131" v="39" actId="313"/>
        <pc:sldMkLst>
          <pc:docMk/>
          <pc:sldMk cId="3456582507" sldId="258"/>
        </pc:sldMkLst>
        <pc:spChg chg="del mod">
          <ac:chgData name="Arnau Albert Sanchez" userId="18a8699bad6573a0" providerId="LiveId" clId="{1784CB81-560D-4FD3-A51A-8329398195E7}" dt="2021-05-31T11:36:10.402" v="2"/>
          <ac:spMkLst>
            <pc:docMk/>
            <pc:sldMk cId="3456582507" sldId="258"/>
            <ac:spMk id="3" creationId="{00000000-0000-0000-0000-000000000000}"/>
          </ac:spMkLst>
        </pc:spChg>
        <pc:spChg chg="add del mod topLvl">
          <ac:chgData name="Arnau Albert Sanchez" userId="18a8699bad6573a0" providerId="LiveId" clId="{1784CB81-560D-4FD3-A51A-8329398195E7}" dt="2021-05-31T11:37:19.131" v="39" actId="313"/>
          <ac:spMkLst>
            <pc:docMk/>
            <pc:sldMk cId="3456582507" sldId="258"/>
            <ac:spMk id="5" creationId="{E112BC81-8DFE-41B1-AD01-274ABAA98D37}"/>
          </ac:spMkLst>
        </pc:spChg>
        <pc:spChg chg="mod topLvl">
          <ac:chgData name="Arnau Albert Sanchez" userId="18a8699bad6573a0" providerId="LiveId" clId="{1784CB81-560D-4FD3-A51A-8329398195E7}" dt="2021-05-31T11:36:57.222" v="19" actId="478"/>
          <ac:spMkLst>
            <pc:docMk/>
            <pc:sldMk cId="3456582507" sldId="258"/>
            <ac:spMk id="6" creationId="{733C5584-4A2D-43A3-9AE0-56F0CD7D2426}"/>
          </ac:spMkLst>
        </pc:spChg>
        <pc:grpChg chg="add del mod">
          <ac:chgData name="Arnau Albert Sanchez" userId="18a8699bad6573a0" providerId="LiveId" clId="{1784CB81-560D-4FD3-A51A-8329398195E7}" dt="2021-05-31T11:36:57.222" v="19" actId="478"/>
          <ac:grpSpMkLst>
            <pc:docMk/>
            <pc:sldMk cId="3456582507" sldId="258"/>
            <ac:grpSpMk id="4" creationId="{4C7C10DE-4CC0-417A-9A5B-089ED7E03F80}"/>
          </ac:grpSpMkLst>
        </pc:grpChg>
      </pc:sldChg>
      <pc:sldChg chg="addSp modSp">
        <pc:chgData name="Arnau Albert Sanchez" userId="18a8699bad6573a0" providerId="LiveId" clId="{1784CB81-560D-4FD3-A51A-8329398195E7}" dt="2021-05-31T11:40:10.219" v="40"/>
        <pc:sldMkLst>
          <pc:docMk/>
          <pc:sldMk cId="2586008167" sldId="263"/>
        </pc:sldMkLst>
        <pc:spChg chg="mod">
          <ac:chgData name="Arnau Albert Sanchez" userId="18a8699bad6573a0" providerId="LiveId" clId="{1784CB81-560D-4FD3-A51A-8329398195E7}" dt="2021-05-31T11:40:10.219" v="40"/>
          <ac:spMkLst>
            <pc:docMk/>
            <pc:sldMk cId="2586008167" sldId="263"/>
            <ac:spMk id="4" creationId="{0222C401-6899-428B-A608-B07EC63FB6C4}"/>
          </ac:spMkLst>
        </pc:spChg>
        <pc:spChg chg="mod">
          <ac:chgData name="Arnau Albert Sanchez" userId="18a8699bad6573a0" providerId="LiveId" clId="{1784CB81-560D-4FD3-A51A-8329398195E7}" dt="2021-05-31T11:40:10.219" v="40"/>
          <ac:spMkLst>
            <pc:docMk/>
            <pc:sldMk cId="2586008167" sldId="263"/>
            <ac:spMk id="5" creationId="{406B4AF7-D181-4C4A-8EAE-AC59550CA05C}"/>
          </ac:spMkLst>
        </pc:spChg>
        <pc:grpChg chg="add mod">
          <ac:chgData name="Arnau Albert Sanchez" userId="18a8699bad6573a0" providerId="LiveId" clId="{1784CB81-560D-4FD3-A51A-8329398195E7}" dt="2021-05-31T11:40:10.219" v="40"/>
          <ac:grpSpMkLst>
            <pc:docMk/>
            <pc:sldMk cId="2586008167" sldId="263"/>
            <ac:grpSpMk id="3" creationId="{B45321F8-CAF8-47D5-8755-20C568C9DF98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C9F8BB-7A09-475F-8BB3-12563D7381AA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D612E7-258A-418F-A1BA-D75655F6D5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22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F8BB-7A09-475F-8BB3-12563D7381AA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12E7-258A-418F-A1BA-D75655F6D5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051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C9F8BB-7A09-475F-8BB3-12563D7381AA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D612E7-258A-418F-A1BA-D75655F6D5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64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F8BB-7A09-475F-8BB3-12563D7381AA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7D612E7-258A-418F-A1BA-D75655F6D5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316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C9F8BB-7A09-475F-8BB3-12563D7381AA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D612E7-258A-418F-A1BA-D75655F6D5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482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F8BB-7A09-475F-8BB3-12563D7381AA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12E7-258A-418F-A1BA-D75655F6D5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95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F8BB-7A09-475F-8BB3-12563D7381AA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12E7-258A-418F-A1BA-D75655F6D5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754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F8BB-7A09-475F-8BB3-12563D7381AA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12E7-258A-418F-A1BA-D75655F6D5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551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F8BB-7A09-475F-8BB3-12563D7381AA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12E7-258A-418F-A1BA-D75655F6D5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450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C9F8BB-7A09-475F-8BB3-12563D7381AA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D612E7-258A-418F-A1BA-D75655F6D5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274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F8BB-7A09-475F-8BB3-12563D7381AA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12E7-258A-418F-A1BA-D75655F6D5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302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3C9F8BB-7A09-475F-8BB3-12563D7381AA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7D612E7-258A-418F-A1BA-D75655F6D558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611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naualbert/shirtplanet/projects/1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hirtplanet.netlify.app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1s.com/arnaualbert/shirtplanet/blob/HEAD/index.html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hirtplanet.netlify.app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3148150" y="2285999"/>
            <a:ext cx="56409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i="1" u="sng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SHIRTPLANET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8203474" y="4846319"/>
            <a:ext cx="3113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Integrantes:</a:t>
            </a:r>
          </a:p>
          <a:p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Arnau Albert Sánchez</a:t>
            </a:r>
          </a:p>
          <a:p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Iker Catalán Gómez</a:t>
            </a:r>
          </a:p>
          <a:p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Julio César Carrillo Rocha</a:t>
            </a:r>
          </a:p>
        </p:txBody>
      </p:sp>
    </p:spTree>
    <p:extLst>
      <p:ext uri="{BB962C8B-B14F-4D97-AF65-F5344CB8AC3E}">
        <p14:creationId xmlns:p14="http://schemas.microsoft.com/office/powerpoint/2010/main" val="2370463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7151" y="669159"/>
            <a:ext cx="9877697" cy="541157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Índice</a:t>
            </a:r>
          </a:p>
        </p:txBody>
      </p:sp>
      <p:sp>
        <p:nvSpPr>
          <p:cNvPr id="4" name="Rectángulo 3"/>
          <p:cNvSpPr/>
          <p:nvPr/>
        </p:nvSpPr>
        <p:spPr>
          <a:xfrm>
            <a:off x="838200" y="1781169"/>
            <a:ext cx="2521134" cy="7172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bg2"/>
                </a:solidFill>
                <a:latin typeface="Arial Rounded MT Bold" panose="020F0704030504030204" pitchFamily="34" charset="0"/>
              </a:rPr>
              <a:t>Planificación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4835433" y="1690688"/>
            <a:ext cx="2521134" cy="7172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bg2"/>
                </a:solidFill>
                <a:latin typeface="Arial Rounded MT Bold" panose="020F0704030504030204" pitchFamily="34" charset="0"/>
              </a:rPr>
              <a:t>Desarrollo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8832666" y="1690687"/>
            <a:ext cx="2521134" cy="7172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bg2"/>
                </a:solidFill>
                <a:latin typeface="Arial Rounded MT Bold" panose="020F0704030504030204" pitchFamily="34" charset="0"/>
              </a:rPr>
              <a:t>Front </a:t>
            </a:r>
            <a:r>
              <a:rPr lang="es-ES" sz="2000" dirty="0" err="1">
                <a:solidFill>
                  <a:schemeClr val="bg2"/>
                </a:solidFill>
                <a:latin typeface="Arial Rounded MT Bold" panose="020F0704030504030204" pitchFamily="34" charset="0"/>
              </a:rPr>
              <a:t>End</a:t>
            </a:r>
            <a:endParaRPr lang="es-ES" sz="2000" dirty="0">
              <a:solidFill>
                <a:schemeClr val="bg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838200" y="4090806"/>
            <a:ext cx="2521134" cy="7172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bg2"/>
                </a:solidFill>
                <a:latin typeface="Arial Rounded MT Bold" panose="020F0704030504030204" pitchFamily="34" charset="0"/>
              </a:rPr>
              <a:t>Back </a:t>
            </a:r>
            <a:r>
              <a:rPr lang="es-ES" sz="2000" dirty="0" err="1">
                <a:solidFill>
                  <a:schemeClr val="bg2"/>
                </a:solidFill>
                <a:latin typeface="Arial Rounded MT Bold" panose="020F0704030504030204" pitchFamily="34" charset="0"/>
              </a:rPr>
              <a:t>End</a:t>
            </a:r>
            <a:endParaRPr lang="es-ES" sz="2000" dirty="0">
              <a:solidFill>
                <a:schemeClr val="bg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835433" y="4090805"/>
            <a:ext cx="2521134" cy="7172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bg2"/>
                </a:solidFill>
                <a:latin typeface="Arial Rounded MT Bold" panose="020F0704030504030204" pitchFamily="34" charset="0"/>
              </a:rPr>
              <a:t>Herramientas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8832666" y="4090805"/>
            <a:ext cx="2521134" cy="7172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bg2"/>
                </a:solidFill>
                <a:latin typeface="Arial Rounded MT Bold" panose="020F0704030504030204" pitchFamily="34" charset="0"/>
              </a:rPr>
              <a:t>Demo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1125263" y="2688105"/>
            <a:ext cx="194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¿Que haremos?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4895670" y="2688105"/>
            <a:ext cx="240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¿Cómo lo haremos?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9157218" y="2688105"/>
            <a:ext cx="187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Entorno Visual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820212" y="5048128"/>
            <a:ext cx="25571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Contenido Con HTML</a:t>
            </a:r>
          </a:p>
          <a:p>
            <a:pPr algn="ctr"/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Estilos CSS</a:t>
            </a:r>
          </a:p>
          <a:p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Complementos con </a:t>
            </a:r>
          </a:p>
          <a:p>
            <a:pPr algn="ctr"/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JavaScript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4895669" y="5048128"/>
            <a:ext cx="2494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Software utilizado/s </a:t>
            </a:r>
          </a:p>
          <a:p>
            <a:pPr algn="ctr"/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para el desarrollo de</a:t>
            </a:r>
          </a:p>
          <a:p>
            <a:pPr algn="ctr"/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la página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8803812" y="5048128"/>
            <a:ext cx="221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Demostración del</a:t>
            </a:r>
          </a:p>
          <a:p>
            <a:pPr algn="ctr"/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funcionamiento</a:t>
            </a:r>
          </a:p>
        </p:txBody>
      </p:sp>
    </p:spTree>
    <p:extLst>
      <p:ext uri="{BB962C8B-B14F-4D97-AF65-F5344CB8AC3E}">
        <p14:creationId xmlns:p14="http://schemas.microsoft.com/office/powerpoint/2010/main" val="49669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7151" y="669159"/>
            <a:ext cx="9877697" cy="541157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Planificación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4C7C10DE-4CC0-417A-9A5B-089ED7E03F80}"/>
              </a:ext>
            </a:extLst>
          </p:cNvPr>
          <p:cNvGrpSpPr/>
          <p:nvPr/>
        </p:nvGrpSpPr>
        <p:grpSpPr>
          <a:xfrm>
            <a:off x="3197441" y="2746770"/>
            <a:ext cx="5069694" cy="369332"/>
            <a:chOff x="-1025077" y="3713422"/>
            <a:chExt cx="5069694" cy="369332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E112BC81-8DFE-41B1-AD01-274ABAA98D37}"/>
                </a:ext>
              </a:extLst>
            </p:cNvPr>
            <p:cNvSpPr txBox="1"/>
            <p:nvPr/>
          </p:nvSpPr>
          <p:spPr>
            <a:xfrm>
              <a:off x="2416030" y="3713422"/>
              <a:ext cx="1628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Arial Rounded MT Bold" panose="020F0704030504030204" pitchFamily="34" charset="0"/>
                  <a:hlinkClick r:id="rId2"/>
                </a:rPr>
                <a:t>planificación</a:t>
              </a:r>
              <a:endParaRPr lang="es-ES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733C5584-4A2D-43A3-9AE0-56F0CD7D2426}"/>
                </a:ext>
              </a:extLst>
            </p:cNvPr>
            <p:cNvSpPr txBox="1"/>
            <p:nvPr/>
          </p:nvSpPr>
          <p:spPr>
            <a:xfrm>
              <a:off x="-1025077" y="3713422"/>
              <a:ext cx="3521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Para ver la página has clic en: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658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7151" y="669159"/>
            <a:ext cx="9877697" cy="541157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Desarrollo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519344" y="1441181"/>
            <a:ext cx="11153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Para el desarrollo de nuestra pagina antes haremos un diseño de como ira organizado la página.</a:t>
            </a:r>
          </a:p>
          <a:p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Luego buscaremos los recursos necesarios para la creación de ella así como códigos o softwares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80" y="2687709"/>
            <a:ext cx="2955376" cy="398890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924" y="2869096"/>
            <a:ext cx="3152775" cy="25146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19344" y="231837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Diseño: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113013" y="2293638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 "/>
                <a:cs typeface="Arial" panose="020B0604020202020204" pitchFamily="34" charset="0"/>
              </a:rPr>
              <a:t>Pagina principal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673347" y="2293638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 "/>
              </a:rPr>
              <a:t>Pagina segundaria (ejemplo Formal)</a:t>
            </a:r>
          </a:p>
        </p:txBody>
      </p:sp>
    </p:spTree>
    <p:extLst>
      <p:ext uri="{BB962C8B-B14F-4D97-AF65-F5344CB8AC3E}">
        <p14:creationId xmlns:p14="http://schemas.microsoft.com/office/powerpoint/2010/main" val="314038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7151" y="669159"/>
            <a:ext cx="9877697" cy="541157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Front </a:t>
            </a:r>
            <a:r>
              <a:rPr lang="es-ES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End</a:t>
            </a:r>
            <a:endParaRPr lang="es-ES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3197441" y="2746770"/>
            <a:ext cx="5255963" cy="369332"/>
            <a:chOff x="-1025077" y="3713422"/>
            <a:chExt cx="5255963" cy="369332"/>
          </a:xfrm>
        </p:grpSpPr>
        <p:sp>
          <p:nvSpPr>
            <p:cNvPr id="3" name="CuadroTexto 2"/>
            <p:cNvSpPr txBox="1"/>
            <p:nvPr/>
          </p:nvSpPr>
          <p:spPr>
            <a:xfrm>
              <a:off x="2416030" y="3713422"/>
              <a:ext cx="1814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Arial Rounded MT Bold" panose="020F0704030504030204" pitchFamily="34" charset="0"/>
                  <a:hlinkClick r:id="rId2"/>
                </a:rPr>
                <a:t>SHIRTPLANET</a:t>
              </a:r>
              <a:endParaRPr lang="es-ES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-1025077" y="3713422"/>
              <a:ext cx="3521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Para ver la página has clic en: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375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7151" y="669159"/>
            <a:ext cx="9877697" cy="541157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Back </a:t>
            </a:r>
            <a:r>
              <a:rPr lang="es-ES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End</a:t>
            </a:r>
            <a:endParaRPr lang="es-ES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57151" y="1580606"/>
            <a:ext cx="532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ver el código HTML, estilos y complementos 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526971" y="339812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clic en: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805440" y="339812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ç"/>
                <a:cs typeface="Arial" panose="020B0604020202020204" pitchFamily="34" charset="0"/>
                <a:hlinkClick r:id="rId2"/>
              </a:rPr>
              <a:t>Wiki de código.</a:t>
            </a:r>
            <a:endParaRPr lang="es-ES" dirty="0">
              <a:solidFill>
                <a:schemeClr val="bg1"/>
              </a:solidFill>
              <a:latin typeface="ç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863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7151" y="669159"/>
            <a:ext cx="9877697" cy="541157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Herramientas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862149" y="1828800"/>
            <a:ext cx="73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Las herramientas que hemos hecho servir para este trabajo son: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9" y="2921209"/>
            <a:ext cx="2857500" cy="16002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93204" y="2416506"/>
            <a:ext cx="259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Visual Studio  </a:t>
            </a:r>
            <a:r>
              <a:rPr lang="es-E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Code</a:t>
            </a:r>
            <a:endParaRPr lang="es-E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48430" y="4626002"/>
            <a:ext cx="3284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Este programa lo utilizamos</a:t>
            </a:r>
          </a:p>
          <a:p>
            <a:pPr algn="ctr"/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para hacer HTML y CSS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9597474" y="2411744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Netlify</a:t>
            </a:r>
            <a:endParaRPr lang="es-E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202067" y="4640813"/>
            <a:ext cx="3995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Este programa lo utilizamos </a:t>
            </a:r>
          </a:p>
          <a:p>
            <a:pPr algn="ctr"/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para publicar nuestra pagina web.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848" y="2849771"/>
            <a:ext cx="2619375" cy="1743075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5566046" y="2411744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GitHub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4182413" y="4640813"/>
            <a:ext cx="3807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Este programa lo utilizamos </a:t>
            </a:r>
          </a:p>
          <a:p>
            <a:pPr algn="ctr"/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para crear un repositorio donde </a:t>
            </a:r>
          </a:p>
          <a:p>
            <a:pPr algn="ctr"/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trabajar al mismo tiempo 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310" y="2849771"/>
            <a:ext cx="1748355" cy="174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65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7151" y="669159"/>
            <a:ext cx="9877697" cy="541157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Herramientas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338398" y="1752092"/>
            <a:ext cx="1821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Renderforest</a:t>
            </a:r>
            <a:endParaRPr lang="es-ES" sz="20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19575" y="4531428"/>
            <a:ext cx="33426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Este programa lo utilizamos </a:t>
            </a:r>
          </a:p>
          <a:p>
            <a:pPr algn="ctr"/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para la creación de nuestro </a:t>
            </a:r>
          </a:p>
          <a:p>
            <a:pPr algn="ctr"/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video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9636337" y="1752092"/>
            <a:ext cx="1155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Discord</a:t>
            </a:r>
            <a:endParaRPr lang="es-E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339380" y="4531428"/>
            <a:ext cx="37208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Este programa lo utilizamos </a:t>
            </a:r>
          </a:p>
          <a:p>
            <a:pPr algn="ctr"/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para compartir la información </a:t>
            </a:r>
          </a:p>
          <a:p>
            <a:pPr algn="ctr"/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 sacábamos de como hacer</a:t>
            </a:r>
          </a:p>
          <a:p>
            <a:pPr algn="ctr"/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Cada código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5364868" y="1752092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WhatsApp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4125586" y="4531428"/>
            <a:ext cx="3940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Este programa lo utilizamos </a:t>
            </a:r>
          </a:p>
          <a:p>
            <a:pPr algn="ctr"/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para crear el mensaje automático</a:t>
            </a:r>
          </a:p>
          <a:p>
            <a:pPr algn="ctr"/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a nuestro numero de teléfono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455"/>
          <a:stretch/>
        </p:blipFill>
        <p:spPr>
          <a:xfrm>
            <a:off x="1194198" y="2395892"/>
            <a:ext cx="2037404" cy="195233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077" y="2429085"/>
            <a:ext cx="2933839" cy="195233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304" y="2429085"/>
            <a:ext cx="3427041" cy="191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94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7151" y="669159"/>
            <a:ext cx="9877697" cy="541157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Demo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B45321F8-CAF8-47D5-8755-20C568C9DF98}"/>
              </a:ext>
            </a:extLst>
          </p:cNvPr>
          <p:cNvGrpSpPr/>
          <p:nvPr/>
        </p:nvGrpSpPr>
        <p:grpSpPr>
          <a:xfrm>
            <a:off x="3197441" y="2746770"/>
            <a:ext cx="5255963" cy="369332"/>
            <a:chOff x="-1025077" y="3713422"/>
            <a:chExt cx="5255963" cy="369332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0222C401-6899-428B-A608-B07EC63FB6C4}"/>
                </a:ext>
              </a:extLst>
            </p:cNvPr>
            <p:cNvSpPr txBox="1"/>
            <p:nvPr/>
          </p:nvSpPr>
          <p:spPr>
            <a:xfrm>
              <a:off x="2416030" y="3713422"/>
              <a:ext cx="1814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Arial Rounded MT Bold" panose="020F0704030504030204" pitchFamily="34" charset="0"/>
                  <a:hlinkClick r:id="rId2"/>
                </a:rPr>
                <a:t>SHIRTPLANET</a:t>
              </a:r>
              <a:endParaRPr lang="es-ES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406B4AF7-D181-4C4A-8EAE-AC59550CA05C}"/>
                </a:ext>
              </a:extLst>
            </p:cNvPr>
            <p:cNvSpPr txBox="1"/>
            <p:nvPr/>
          </p:nvSpPr>
          <p:spPr>
            <a:xfrm>
              <a:off x="-1025077" y="3713422"/>
              <a:ext cx="3521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Para ver la página has clic en: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60081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510</TotalTime>
  <Words>239</Words>
  <Application>Microsoft Office PowerPoint</Application>
  <PresentationFormat>Panorámica</PresentationFormat>
  <Paragraphs>69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Algerian</vt:lpstr>
      <vt:lpstr>Arial</vt:lpstr>
      <vt:lpstr>Arial </vt:lpstr>
      <vt:lpstr>Arial Rounded MT Bold</vt:lpstr>
      <vt:lpstr>ç</vt:lpstr>
      <vt:lpstr>Gill Sans MT</vt:lpstr>
      <vt:lpstr>Wingdings 2</vt:lpstr>
      <vt:lpstr>Dividendo</vt:lpstr>
      <vt:lpstr>Presentación de PowerPoint</vt:lpstr>
      <vt:lpstr>Índice</vt:lpstr>
      <vt:lpstr>Planificación</vt:lpstr>
      <vt:lpstr>Desarrollo</vt:lpstr>
      <vt:lpstr>Front End</vt:lpstr>
      <vt:lpstr>Back End</vt:lpstr>
      <vt:lpstr>Herramientas</vt:lpstr>
      <vt:lpstr>Herramientas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</dc:creator>
  <cp:lastModifiedBy>Arnau Albert Sanchez</cp:lastModifiedBy>
  <cp:revision>16</cp:revision>
  <dcterms:created xsi:type="dcterms:W3CDTF">2021-05-26T15:19:04Z</dcterms:created>
  <dcterms:modified xsi:type="dcterms:W3CDTF">2021-05-31T11:40:22Z</dcterms:modified>
</cp:coreProperties>
</file>